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7" r:id="rId3"/>
  </p:sldMasterIdLst>
  <p:sldIdLst>
    <p:sldId id="263" r:id="rId4"/>
    <p:sldId id="268" r:id="rId5"/>
    <p:sldId id="269" r:id="rId6"/>
    <p:sldId id="265" r:id="rId7"/>
    <p:sldId id="6513" r:id="rId8"/>
    <p:sldId id="261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4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20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234731" y="5044581"/>
            <a:ext cx="3724712" cy="313188"/>
          </a:xfrm>
        </p:spPr>
        <p:txBody>
          <a:bodyPr anchor="ctr"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380141" y="1856763"/>
            <a:ext cx="5659772" cy="275158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533922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020037" y="514970"/>
            <a:ext cx="8553479" cy="402627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788997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020037" y="514970"/>
            <a:ext cx="8553479" cy="402627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86595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020037" y="514970"/>
            <a:ext cx="8553479" cy="402627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695663" y="4641910"/>
            <a:ext cx="3176631" cy="1543573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638803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24424" y="5288338"/>
            <a:ext cx="10956913" cy="1059647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23" y="514971"/>
            <a:ext cx="10948031" cy="44762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36605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4422" y="514971"/>
            <a:ext cx="10959244" cy="5833012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695361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614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08681" y="5524606"/>
            <a:ext cx="3607360" cy="520700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433402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7282" y="1845869"/>
            <a:ext cx="5340349" cy="3496511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408681" y="5524606"/>
            <a:ext cx="3607360" cy="520700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804570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2452" y="2056190"/>
            <a:ext cx="8543304" cy="454150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217215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186524" y="4328543"/>
            <a:ext cx="3791417" cy="202716"/>
          </a:xfrm>
        </p:spPr>
        <p:txBody>
          <a:bodyPr>
            <a:noAutofit/>
          </a:bodyPr>
          <a:lstStyle>
            <a:lvl1pPr>
              <a:defRPr sz="13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772527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2452" y="2056190"/>
            <a:ext cx="8543304" cy="454150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738694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59520" y="732001"/>
            <a:ext cx="2231517" cy="164850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2452" y="2056190"/>
            <a:ext cx="8543304" cy="454150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408243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1432" y="369783"/>
            <a:ext cx="11661851" cy="3800485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11432" y="4320290"/>
            <a:ext cx="11662269" cy="652308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2531924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50360" y="201779"/>
            <a:ext cx="11583995" cy="4731895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055059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186524" y="4328543"/>
            <a:ext cx="3791417" cy="202716"/>
          </a:xfrm>
        </p:spPr>
        <p:txBody>
          <a:bodyPr>
            <a:noAutofit/>
          </a:bodyPr>
          <a:lstStyle>
            <a:lvl1pPr>
              <a:defRPr sz="13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540063" y="2921469"/>
            <a:ext cx="6976227" cy="1049345"/>
          </a:xfrm>
        </p:spPr>
        <p:txBody>
          <a:bodyPr>
            <a:no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13320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00823"/>
            <a:ext cx="10941785" cy="43762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0164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00823"/>
            <a:ext cx="10941785" cy="43762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754266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00823"/>
            <a:ext cx="10941785" cy="43762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07715" y="5544829"/>
            <a:ext cx="3148247" cy="4769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525534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143" y="572369"/>
            <a:ext cx="10973256" cy="5747544"/>
          </a:xfrm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13932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212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234731" y="5044581"/>
            <a:ext cx="3724712" cy="313188"/>
          </a:xfrm>
        </p:spPr>
        <p:txBody>
          <a:bodyPr anchor="ctr"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947533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15.jp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961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8F8F8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FFFFF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FFFFF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FFFFF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FFFFF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FFFFF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170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ECE7E6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ECE7E6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ECE7E6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ECE7E6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ECE7E6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ECE7E6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287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1B62AE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1B62AE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1B62AE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62AE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62AE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62AE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81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32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Sin That Really Kept Moses Out Of The Promised Land - Ready4Eternity">
            <a:extLst>
              <a:ext uri="{FF2B5EF4-FFF2-40B4-BE49-F238E27FC236}">
                <a16:creationId xmlns:a16="http://schemas.microsoft.com/office/drawing/2014/main" id="{78CC30F1-A5FD-F4E5-8613-F9785D356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479" y="2736724"/>
            <a:ext cx="5256275" cy="262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7">
            <a:extLst>
              <a:ext uri="{FF2B5EF4-FFF2-40B4-BE49-F238E27FC236}">
                <a16:creationId xmlns:a16="http://schemas.microsoft.com/office/drawing/2014/main" id="{59F4801C-2526-4882-C33F-AE4F38469A10}"/>
              </a:ext>
            </a:extLst>
          </p:cNvPr>
          <p:cNvSpPr txBox="1">
            <a:spLocks/>
          </p:cNvSpPr>
          <p:nvPr/>
        </p:nvSpPr>
        <p:spPr>
          <a:xfrm>
            <a:off x="3709256" y="5490245"/>
            <a:ext cx="4724720" cy="104934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8F8F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Numbers 20:8-13</a:t>
            </a:r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76A72BE7-B5B8-1738-BC0C-D037F29167F8}"/>
              </a:ext>
            </a:extLst>
          </p:cNvPr>
          <p:cNvSpPr txBox="1">
            <a:spLocks/>
          </p:cNvSpPr>
          <p:nvPr/>
        </p:nvSpPr>
        <p:spPr>
          <a:xfrm>
            <a:off x="1454928" y="604922"/>
            <a:ext cx="9233376" cy="104934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8F8F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Powerful God still at Work!</a:t>
            </a:r>
          </a:p>
        </p:txBody>
      </p:sp>
    </p:spTree>
    <p:extLst>
      <p:ext uri="{BB962C8B-B14F-4D97-AF65-F5344CB8AC3E}">
        <p14:creationId xmlns:p14="http://schemas.microsoft.com/office/powerpoint/2010/main" val="301369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10998" y="2904328"/>
            <a:ext cx="8542465" cy="1049345"/>
          </a:xfrm>
        </p:spPr>
        <p:txBody>
          <a:bodyPr/>
          <a:lstStyle/>
          <a:p>
            <a:r>
              <a:rPr lang="en-US" sz="5333" b="1" i="1" dirty="0"/>
              <a:t>My Behavior is on Me!</a:t>
            </a: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ADA245F3-428B-E163-876D-425C12CE1739}"/>
              </a:ext>
            </a:extLst>
          </p:cNvPr>
          <p:cNvSpPr txBox="1">
            <a:spLocks/>
          </p:cNvSpPr>
          <p:nvPr/>
        </p:nvSpPr>
        <p:spPr>
          <a:xfrm>
            <a:off x="4321744" y="3904905"/>
            <a:ext cx="3520971" cy="104934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8F8F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1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Psalm 106:32,33</a:t>
            </a:r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B06684A6-12C8-40F8-9CB4-DD00F171EACC}"/>
              </a:ext>
            </a:extLst>
          </p:cNvPr>
          <p:cNvSpPr txBox="1">
            <a:spLocks/>
          </p:cNvSpPr>
          <p:nvPr/>
        </p:nvSpPr>
        <p:spPr>
          <a:xfrm rot="21254707">
            <a:off x="-298219" y="842044"/>
            <a:ext cx="4218432" cy="104934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8F8F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excuses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963F9958-9314-4D32-AE73-3FA734C9A1E7}"/>
              </a:ext>
            </a:extLst>
          </p:cNvPr>
          <p:cNvSpPr txBox="1">
            <a:spLocks/>
          </p:cNvSpPr>
          <p:nvPr/>
        </p:nvSpPr>
        <p:spPr>
          <a:xfrm rot="365025">
            <a:off x="7781012" y="853776"/>
            <a:ext cx="4218432" cy="104934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8F8F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victim</a:t>
            </a:r>
          </a:p>
        </p:txBody>
      </p:sp>
    </p:spTree>
    <p:extLst>
      <p:ext uri="{BB962C8B-B14F-4D97-AF65-F5344CB8AC3E}">
        <p14:creationId xmlns:p14="http://schemas.microsoft.com/office/powerpoint/2010/main" val="389385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  <p:bldP spid="3" grpId="1"/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2E6F5FF3-33B9-8759-45DC-77AFDEB5C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998" y="5228428"/>
            <a:ext cx="8542465" cy="1049345"/>
          </a:xfrm>
        </p:spPr>
        <p:txBody>
          <a:bodyPr/>
          <a:lstStyle/>
          <a:p>
            <a:r>
              <a:rPr lang="en-US" sz="3733" b="1" i="1" dirty="0"/>
              <a:t>My Behavior is on Me!</a:t>
            </a:r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5F16DFB2-CE90-8771-488D-2F6C297F4256}"/>
              </a:ext>
            </a:extLst>
          </p:cNvPr>
          <p:cNvSpPr txBox="1">
            <a:spLocks/>
          </p:cNvSpPr>
          <p:nvPr/>
        </p:nvSpPr>
        <p:spPr>
          <a:xfrm>
            <a:off x="1498497" y="3605430"/>
            <a:ext cx="9195007" cy="104934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8F8F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Quire Sans" panose="020B0502040400020003" pitchFamily="34" charset="0"/>
                <a:ea typeface="+mj-ea"/>
                <a:cs typeface="Quire Sans" panose="020B0502040400020003" pitchFamily="34" charset="0"/>
              </a:rPr>
              <a:t>fight to maintain perspective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CE071A86-39ED-D04C-DA95-35DD3415B7F4}"/>
              </a:ext>
            </a:extLst>
          </p:cNvPr>
          <p:cNvSpPr txBox="1">
            <a:spLocks/>
          </p:cNvSpPr>
          <p:nvPr/>
        </p:nvSpPr>
        <p:spPr>
          <a:xfrm>
            <a:off x="3028898" y="2543385"/>
            <a:ext cx="6083404" cy="104934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8F8F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Quire Sans" panose="020B0502040400020003" pitchFamily="34" charset="0"/>
                <a:ea typeface="+mj-ea"/>
                <a:cs typeface="Quire Sans" panose="020B0502040400020003" pitchFamily="34" charset="0"/>
              </a:rPr>
              <a:t>involve the King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87051D4D-3691-4731-47E6-630A4EBD4FF8}"/>
              </a:ext>
            </a:extLst>
          </p:cNvPr>
          <p:cNvSpPr txBox="1">
            <a:spLocks/>
          </p:cNvSpPr>
          <p:nvPr/>
        </p:nvSpPr>
        <p:spPr>
          <a:xfrm>
            <a:off x="3003496" y="1506740"/>
            <a:ext cx="6185005" cy="104934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8F8F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Quire Sans" panose="020B0502040400020003" pitchFamily="34" charset="0"/>
                <a:ea typeface="+mj-ea"/>
                <a:cs typeface="Quire Sans" panose="020B0502040400020003" pitchFamily="34" charset="0"/>
              </a:rPr>
              <a:t>keep a cool spirit</a:t>
            </a: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645EA2EF-9E1A-C793-BFD0-BFDD62F04E7D}"/>
              </a:ext>
            </a:extLst>
          </p:cNvPr>
          <p:cNvSpPr txBox="1">
            <a:spLocks/>
          </p:cNvSpPr>
          <p:nvPr/>
        </p:nvSpPr>
        <p:spPr>
          <a:xfrm>
            <a:off x="3505148" y="265538"/>
            <a:ext cx="5181705" cy="104934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8F8F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Quire Sans" panose="020B0502040400020003" pitchFamily="34" charset="0"/>
                <a:ea typeface="+mj-ea"/>
                <a:cs typeface="Quire Sans" panose="020B0502040400020003" pitchFamily="34" charset="0"/>
              </a:rPr>
              <a:t>own your failings </a:t>
            </a:r>
            <a:r>
              <a:rPr kumimoji="0" lang="en-US" sz="3733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re Sans" panose="020B0502040400020003" pitchFamily="34" charset="0"/>
                <a:ea typeface="+mj-ea"/>
                <a:cs typeface="Quire Sans" panose="020B0502040400020003" pitchFamily="34" charset="0"/>
              </a:rPr>
              <a:t>(even if others do not)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re Sans" panose="020B0502040400020003" pitchFamily="34" charset="0"/>
              <a:ea typeface="+mj-ea"/>
              <a:cs typeface="Quire Sans" panose="020B050204040002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483902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10998" y="2904328"/>
            <a:ext cx="8542465" cy="1049345"/>
          </a:xfrm>
        </p:spPr>
        <p:txBody>
          <a:bodyPr/>
          <a:lstStyle/>
          <a:p>
            <a:r>
              <a:rPr lang="en-US" sz="5333" b="1" i="1" dirty="0"/>
              <a:t>My Behavior is on Me!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A87C143E-0EC3-6016-82F2-61CD090BF564}"/>
              </a:ext>
            </a:extLst>
          </p:cNvPr>
          <p:cNvSpPr txBox="1">
            <a:spLocks/>
          </p:cNvSpPr>
          <p:nvPr/>
        </p:nvSpPr>
        <p:spPr>
          <a:xfrm>
            <a:off x="2780126" y="3915573"/>
            <a:ext cx="6604207" cy="104934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8F8F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Quire Sans" panose="020B0502040400020003" pitchFamily="34" charset="0"/>
                <a:ea typeface="+mj-ea"/>
                <a:cs typeface="Quire Sans" panose="020B0502040400020003" pitchFamily="34" charset="0"/>
              </a:rPr>
              <a:t>Resolve   &amp;   Reach!</a:t>
            </a: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61DD7082-FA89-8534-71B8-58AFA33F46F2}"/>
              </a:ext>
            </a:extLst>
          </p:cNvPr>
          <p:cNvSpPr txBox="1">
            <a:spLocks/>
          </p:cNvSpPr>
          <p:nvPr/>
        </p:nvSpPr>
        <p:spPr>
          <a:xfrm>
            <a:off x="3680865" y="32272"/>
            <a:ext cx="5109568" cy="104934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8F8F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Quire Sans" panose="020B0502040400020003" pitchFamily="34" charset="0"/>
                <a:ea typeface="+mj-ea"/>
                <a:cs typeface="Quire Sans" panose="020B0502040400020003" pitchFamily="34" charset="0"/>
              </a:rPr>
              <a:t>Soul’s   Status?</a:t>
            </a:r>
          </a:p>
        </p:txBody>
      </p:sp>
    </p:spTree>
    <p:extLst>
      <p:ext uri="{BB962C8B-B14F-4D97-AF65-F5344CB8AC3E}">
        <p14:creationId xmlns:p14="http://schemas.microsoft.com/office/powerpoint/2010/main" val="164299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2" grpId="0"/>
    </p:bldLst>
  </p:timing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</Words>
  <Application>Microsoft Office PowerPoint</Application>
  <PresentationFormat>Widescreen</PresentationFormat>
  <Paragraphs>14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Quire Sans</vt:lpstr>
      <vt:lpstr>Trebuchet MS</vt:lpstr>
      <vt:lpstr>Default</vt:lpstr>
      <vt:lpstr>3_Default</vt:lpstr>
      <vt:lpstr>1_Default</vt:lpstr>
      <vt:lpstr>PowerPoint Presentation</vt:lpstr>
      <vt:lpstr>PowerPoint Presentation</vt:lpstr>
      <vt:lpstr>PowerPoint Presentation</vt:lpstr>
      <vt:lpstr>PowerPoint Presentation</vt:lpstr>
      <vt:lpstr>My Behavior is on Me!</vt:lpstr>
      <vt:lpstr>My Behavior is on Me!</vt:lpstr>
      <vt:lpstr>My Behavior is on 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Allgor</dc:creator>
  <cp:lastModifiedBy>Daniel Allgor</cp:lastModifiedBy>
  <cp:revision>1</cp:revision>
  <dcterms:created xsi:type="dcterms:W3CDTF">2023-04-26T19:33:57Z</dcterms:created>
  <dcterms:modified xsi:type="dcterms:W3CDTF">2023-04-26T19:34:53Z</dcterms:modified>
</cp:coreProperties>
</file>