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3"/>
  </p:notesMasterIdLst>
  <p:sldIdLst>
    <p:sldId id="268" r:id="rId3"/>
    <p:sldId id="6513" r:id="rId4"/>
    <p:sldId id="259" r:id="rId5"/>
    <p:sldId id="264" r:id="rId6"/>
    <p:sldId id="6514" r:id="rId7"/>
    <p:sldId id="265" r:id="rId8"/>
    <p:sldId id="263" r:id="rId9"/>
    <p:sldId id="261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3A03C-2372-4438-8173-C3DAB25F232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17393-57C3-4971-9CFF-309C0E5B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7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E1B50-8B6D-46ED-899A-2A810590F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24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8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19534" y="4831136"/>
            <a:ext cx="5414005" cy="414873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22808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0335" y="1243411"/>
            <a:ext cx="7033676" cy="348154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19534" y="4831136"/>
            <a:ext cx="5414005" cy="414873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96040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056191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3093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056191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344195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056191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760166" y="274639"/>
            <a:ext cx="2664269" cy="1300348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28805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76950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31379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34731" y="5044581"/>
            <a:ext cx="3724712" cy="313188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78663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34731" y="5044581"/>
            <a:ext cx="3724712" cy="313188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80141" y="1856763"/>
            <a:ext cx="5659772" cy="27515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32209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20037" y="514970"/>
            <a:ext cx="8553479" cy="40262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8860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20037" y="514970"/>
            <a:ext cx="8553479" cy="40262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6817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20037" y="514970"/>
            <a:ext cx="8553479" cy="40262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95663" y="4641910"/>
            <a:ext cx="3176631" cy="1543573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55870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4424" y="5288338"/>
            <a:ext cx="10956913" cy="1059647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23" y="514971"/>
            <a:ext cx="10948031" cy="44762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2020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4422" y="514971"/>
            <a:ext cx="10959244" cy="58330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9285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79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6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ECE7E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ECE7E6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ECE7E6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CE7E6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CE7E6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CE7E6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5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8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ving hope">
            <a:extLst>
              <a:ext uri="{FF2B5EF4-FFF2-40B4-BE49-F238E27FC236}">
                <a16:creationId xmlns:a16="http://schemas.microsoft.com/office/drawing/2014/main" id="{8A8BD516-BA88-434A-A3F2-7A800BE7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442"/>
            <a:ext cx="12192000" cy="71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80CDEA7-E797-43EE-8195-9A5607957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40" y="4862915"/>
            <a:ext cx="11173768" cy="2199116"/>
          </a:xfrm>
        </p:spPr>
        <p:txBody>
          <a:bodyPr>
            <a:noAutofit/>
          </a:bodyPr>
          <a:lstStyle/>
          <a:p>
            <a:pPr>
              <a:lnSpc>
                <a:spcPts val="5333"/>
              </a:lnSpc>
              <a:spcBef>
                <a:spcPts val="400"/>
              </a:spcBef>
            </a:pPr>
            <a:r>
              <a:rPr lang="en-US" b="1" i="1" dirty="0">
                <a:solidFill>
                  <a:srgbClr val="FFFF6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fix your hope completely on the grace to be brought to you at the revelation of Jesus Christ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60130D5-3B13-40EB-AD25-B5191B9EFB73}"/>
              </a:ext>
            </a:extLst>
          </p:cNvPr>
          <p:cNvSpPr txBox="1">
            <a:spLocks/>
          </p:cNvSpPr>
          <p:nvPr/>
        </p:nvSpPr>
        <p:spPr>
          <a:xfrm>
            <a:off x="1515454" y="-135822"/>
            <a:ext cx="9161092" cy="12567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533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3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gird your minds for action!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DE26AB6-2EFA-4C80-8056-999CB7EE206E}"/>
              </a:ext>
            </a:extLst>
          </p:cNvPr>
          <p:cNvSpPr txBox="1">
            <a:spLocks/>
          </p:cNvSpPr>
          <p:nvPr/>
        </p:nvSpPr>
        <p:spPr>
          <a:xfrm>
            <a:off x="3777044" y="1123050"/>
            <a:ext cx="4365952" cy="12567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533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867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1 Peter 1:13</a:t>
            </a:r>
          </a:p>
        </p:txBody>
      </p:sp>
    </p:spTree>
    <p:extLst>
      <p:ext uri="{BB962C8B-B14F-4D97-AF65-F5344CB8AC3E}">
        <p14:creationId xmlns:p14="http://schemas.microsoft.com/office/powerpoint/2010/main" val="2702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ving hope">
            <a:extLst>
              <a:ext uri="{FF2B5EF4-FFF2-40B4-BE49-F238E27FC236}">
                <a16:creationId xmlns:a16="http://schemas.microsoft.com/office/drawing/2014/main" id="{8A8BD516-BA88-434A-A3F2-7A800BE7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442"/>
            <a:ext cx="12192000" cy="71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80CDEA7-E797-43EE-8195-9A5607957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359" y="4841193"/>
            <a:ext cx="11653283" cy="2199116"/>
          </a:xfrm>
        </p:spPr>
        <p:txBody>
          <a:bodyPr>
            <a:normAutofit/>
          </a:bodyPr>
          <a:lstStyle/>
          <a:p>
            <a:pPr>
              <a:lnSpc>
                <a:spcPts val="6533"/>
              </a:lnSpc>
              <a:spcBef>
                <a:spcPts val="400"/>
              </a:spcBef>
            </a:pPr>
            <a:r>
              <a:rPr lang="en-US" sz="5333" b="1" i="1" dirty="0">
                <a:solidFill>
                  <a:srgbClr val="FFFF6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fuels conversion, transformation</a:t>
            </a:r>
          </a:p>
          <a:p>
            <a:pPr>
              <a:lnSpc>
                <a:spcPts val="6533"/>
              </a:lnSpc>
              <a:spcBef>
                <a:spcPts val="400"/>
              </a:spcBef>
            </a:pPr>
            <a:r>
              <a:rPr lang="en-US" sz="5333" b="1" i="1" dirty="0">
                <a:solidFill>
                  <a:srgbClr val="FFFF6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anchors through storm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60130D5-3B13-40EB-AD25-B5191B9EFB73}"/>
              </a:ext>
            </a:extLst>
          </p:cNvPr>
          <p:cNvSpPr txBox="1">
            <a:spLocks/>
          </p:cNvSpPr>
          <p:nvPr/>
        </p:nvSpPr>
        <p:spPr>
          <a:xfrm>
            <a:off x="1515454" y="-135822"/>
            <a:ext cx="9161092" cy="12567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533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3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most fervent longing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DE26AB6-2EFA-4C80-8056-999CB7EE206E}"/>
              </a:ext>
            </a:extLst>
          </p:cNvPr>
          <p:cNvSpPr txBox="1">
            <a:spLocks/>
          </p:cNvSpPr>
          <p:nvPr/>
        </p:nvSpPr>
        <p:spPr>
          <a:xfrm>
            <a:off x="3924417" y="1163242"/>
            <a:ext cx="4365952" cy="12567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533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867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1 Peter 1:1-13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B2A81C6-8C6F-4297-AC01-298264021AE8}"/>
              </a:ext>
            </a:extLst>
          </p:cNvPr>
          <p:cNvSpPr txBox="1">
            <a:spLocks/>
          </p:cNvSpPr>
          <p:nvPr/>
        </p:nvSpPr>
        <p:spPr>
          <a:xfrm>
            <a:off x="6310593" y="1197070"/>
            <a:ext cx="4365952" cy="12567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533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867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Psalm 42:1,2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19514 -0.002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34964" y="4524272"/>
            <a:ext cx="6322072" cy="1250688"/>
          </a:xfrm>
        </p:spPr>
        <p:txBody>
          <a:bodyPr>
            <a:normAutofit fontScale="92500"/>
          </a:bodyPr>
          <a:lstStyle/>
          <a:p>
            <a:r>
              <a:rPr lang="en-US" sz="5333" b="1" dirty="0">
                <a:solidFill>
                  <a:schemeClr val="bg1"/>
                </a:solidFill>
              </a:rPr>
              <a:t>Philippians 3:17-21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B9A085-B29B-45A8-9DF6-A9CAD75ACDC9}"/>
              </a:ext>
            </a:extLst>
          </p:cNvPr>
          <p:cNvSpPr txBox="1">
            <a:spLocks/>
          </p:cNvSpPr>
          <p:nvPr/>
        </p:nvSpPr>
        <p:spPr>
          <a:xfrm>
            <a:off x="2140691" y="5689809"/>
            <a:ext cx="7910619" cy="12567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533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dedicate hearts beyond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334" y="1004129"/>
            <a:ext cx="7033676" cy="3481548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Putting all of our eggs in the </a:t>
            </a:r>
            <a:r>
              <a:rPr lang="en-US" dirty="0">
                <a:solidFill>
                  <a:srgbClr val="FFFF66"/>
                </a:solidFill>
                <a:latin typeface="Berlin Sans FB Demi" panose="020E0802020502020306" pitchFamily="34" charset="0"/>
              </a:rPr>
              <a:t>NOW</a:t>
            </a:r>
            <a:r>
              <a:rPr lang="en-US" dirty="0">
                <a:latin typeface="Berlin Sans FB Demi" panose="020E0802020502020306" pitchFamily="34" charset="0"/>
              </a:rPr>
              <a:t> Basket??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31288" y="4136436"/>
            <a:ext cx="7448475" cy="1222377"/>
          </a:xfrm>
        </p:spPr>
        <p:txBody>
          <a:bodyPr>
            <a:normAutofit/>
          </a:bodyPr>
          <a:lstStyle/>
          <a:p>
            <a:r>
              <a:rPr lang="en-US" sz="5333" b="1" i="1" dirty="0">
                <a:solidFill>
                  <a:srgbClr val="002060"/>
                </a:solidFill>
              </a:rPr>
              <a:t>Philippians 1:21-24</a:t>
            </a:r>
          </a:p>
        </p:txBody>
      </p:sp>
    </p:spTree>
    <p:extLst>
      <p:ext uri="{BB962C8B-B14F-4D97-AF65-F5344CB8AC3E}">
        <p14:creationId xmlns:p14="http://schemas.microsoft.com/office/powerpoint/2010/main" val="515807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C87294A-C4F5-420D-A49A-C87EC99EA413}"/>
              </a:ext>
            </a:extLst>
          </p:cNvPr>
          <p:cNvSpPr txBox="1">
            <a:spLocks/>
          </p:cNvSpPr>
          <p:nvPr/>
        </p:nvSpPr>
        <p:spPr>
          <a:xfrm>
            <a:off x="482325" y="5732237"/>
            <a:ext cx="11361336" cy="12567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533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“my times are in Your hand”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(Psalm 31:15)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334" y="1004129"/>
            <a:ext cx="7033676" cy="3481548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Putting all of our eggs in the </a:t>
            </a:r>
            <a:r>
              <a:rPr lang="en-US" dirty="0">
                <a:solidFill>
                  <a:srgbClr val="FFFF66"/>
                </a:solidFill>
                <a:latin typeface="Berlin Sans FB Demi" panose="020E0802020502020306" pitchFamily="34" charset="0"/>
              </a:rPr>
              <a:t>NOW</a:t>
            </a:r>
            <a:r>
              <a:rPr lang="en-US" dirty="0">
                <a:latin typeface="Berlin Sans FB Demi" panose="020E0802020502020306" pitchFamily="34" charset="0"/>
              </a:rPr>
              <a:t> Basket??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20170" y="4249848"/>
            <a:ext cx="5414005" cy="938928"/>
          </a:xfrm>
        </p:spPr>
        <p:txBody>
          <a:bodyPr>
            <a:normAutofit/>
          </a:bodyPr>
          <a:lstStyle/>
          <a:p>
            <a:r>
              <a:rPr lang="en-US" sz="5333" b="1" i="1" dirty="0">
                <a:solidFill>
                  <a:srgbClr val="002060"/>
                </a:solidFill>
              </a:rPr>
              <a:t>James 5:14,15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5CAB0B7-F01C-45EA-A7F8-A72152181BFB}"/>
              </a:ext>
            </a:extLst>
          </p:cNvPr>
          <p:cNvSpPr txBox="1">
            <a:spLocks/>
          </p:cNvSpPr>
          <p:nvPr/>
        </p:nvSpPr>
        <p:spPr>
          <a:xfrm>
            <a:off x="2140691" y="5689809"/>
            <a:ext cx="7910619" cy="12567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533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social distancing?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6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334" y="1004129"/>
            <a:ext cx="7033676" cy="3481548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Putting all of our eggs in the </a:t>
            </a:r>
            <a:r>
              <a:rPr lang="en-US" dirty="0">
                <a:solidFill>
                  <a:srgbClr val="FFFF66"/>
                </a:solidFill>
                <a:latin typeface="Berlin Sans FB Demi" panose="020E0802020502020306" pitchFamily="34" charset="0"/>
              </a:rPr>
              <a:t>NOW</a:t>
            </a:r>
            <a:r>
              <a:rPr lang="en-US" dirty="0">
                <a:latin typeface="Berlin Sans FB Demi" panose="020E0802020502020306" pitchFamily="34" charset="0"/>
              </a:rPr>
              <a:t> Basket??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90523" y="4249848"/>
            <a:ext cx="6366659" cy="938928"/>
          </a:xfrm>
        </p:spPr>
        <p:txBody>
          <a:bodyPr>
            <a:normAutofit/>
          </a:bodyPr>
          <a:lstStyle/>
          <a:p>
            <a:r>
              <a:rPr lang="en-US" sz="5333" b="1" i="1" dirty="0">
                <a:solidFill>
                  <a:srgbClr val="002060"/>
                </a:solidFill>
              </a:rPr>
              <a:t>Matthew 5:10-12</a:t>
            </a:r>
          </a:p>
        </p:txBody>
      </p:sp>
    </p:spTree>
    <p:extLst>
      <p:ext uri="{BB962C8B-B14F-4D97-AF65-F5344CB8AC3E}">
        <p14:creationId xmlns:p14="http://schemas.microsoft.com/office/powerpoint/2010/main" val="38345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66784" y="243255"/>
            <a:ext cx="7058429" cy="468169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7200" b="1" i="1" dirty="0">
                <a:solidFill>
                  <a:srgbClr val="FFFF66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HEAVEN:</a:t>
            </a:r>
          </a:p>
          <a:p>
            <a:pPr>
              <a:spcBef>
                <a:spcPts val="800"/>
              </a:spcBef>
            </a:pPr>
            <a:r>
              <a:rPr lang="en-US" sz="7200" b="1" i="1" dirty="0">
                <a:latin typeface="Quire Sans" panose="020B0502040400020003" pitchFamily="34" charset="0"/>
                <a:cs typeface="Quire Sans" panose="020B0502040400020003" pitchFamily="34" charset="0"/>
              </a:rPr>
              <a:t>Living Hope</a:t>
            </a:r>
          </a:p>
          <a:p>
            <a:pPr>
              <a:spcBef>
                <a:spcPts val="800"/>
              </a:spcBef>
            </a:pPr>
            <a:r>
              <a:rPr lang="en-US" sz="5333" b="1" dirty="0">
                <a:latin typeface="Berlin Sans FB Demi" panose="020E0802020502020306" pitchFamily="34" charset="0"/>
              </a:rPr>
              <a:t>– or –</a:t>
            </a:r>
          </a:p>
          <a:p>
            <a:pPr>
              <a:spcBef>
                <a:spcPts val="800"/>
              </a:spcBef>
            </a:pPr>
            <a:r>
              <a:rPr lang="en-US" sz="5333" b="1" dirty="0">
                <a:latin typeface="Berlin Sans FB Demi" panose="020E0802020502020306" pitchFamily="34" charset="0"/>
              </a:rPr>
              <a:t>Consolation Prize</a:t>
            </a:r>
            <a:endParaRPr lang="en-US" sz="5333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51E77F8-CD6E-454D-A735-B8A61004DFAB}"/>
              </a:ext>
            </a:extLst>
          </p:cNvPr>
          <p:cNvSpPr txBox="1">
            <a:spLocks/>
          </p:cNvSpPr>
          <p:nvPr/>
        </p:nvSpPr>
        <p:spPr>
          <a:xfrm>
            <a:off x="-248093" y="6027452"/>
            <a:ext cx="12688185" cy="12223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</a:rPr>
              <a:t>Reward in Heaven = Great!   Rejoice &amp; Be Glad!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C26C2BF-F275-4773-BBA1-8A665EFC9678}"/>
              </a:ext>
            </a:extLst>
          </p:cNvPr>
          <p:cNvSpPr txBox="1">
            <a:spLocks/>
          </p:cNvSpPr>
          <p:nvPr/>
        </p:nvSpPr>
        <p:spPr>
          <a:xfrm>
            <a:off x="4432991" y="4287296"/>
            <a:ext cx="3326016" cy="195675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Quire Sans" panose="020B0502040400020003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B559187-771D-43DD-BC28-1340EF7E5EB3}"/>
              </a:ext>
            </a:extLst>
          </p:cNvPr>
          <p:cNvSpPr txBox="1">
            <a:spLocks/>
          </p:cNvSpPr>
          <p:nvPr/>
        </p:nvSpPr>
        <p:spPr>
          <a:xfrm>
            <a:off x="4272897" y="216495"/>
            <a:ext cx="3691784" cy="1845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Don’t Cry For Me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407927-8432-479A-8E33-3187BB2B17D0}"/>
              </a:ext>
            </a:extLst>
          </p:cNvPr>
          <p:cNvSpPr txBox="1">
            <a:spLocks/>
          </p:cNvSpPr>
          <p:nvPr/>
        </p:nvSpPr>
        <p:spPr>
          <a:xfrm>
            <a:off x="-42525" y="5698511"/>
            <a:ext cx="12319589" cy="12567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533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clinging tenaciously to the next world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347B357-9EAE-4D31-80FE-5D039A77E9D2}"/>
              </a:ext>
            </a:extLst>
          </p:cNvPr>
          <p:cNvSpPr txBox="1">
            <a:spLocks/>
          </p:cNvSpPr>
          <p:nvPr/>
        </p:nvSpPr>
        <p:spPr>
          <a:xfrm>
            <a:off x="7964681" y="558144"/>
            <a:ext cx="3691784" cy="97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5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267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Libby Allen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1AC5BD5-1C41-4466-81C0-29EBDD4CF681}"/>
              </a:ext>
            </a:extLst>
          </p:cNvPr>
          <p:cNvSpPr txBox="1">
            <a:spLocks/>
          </p:cNvSpPr>
          <p:nvPr/>
        </p:nvSpPr>
        <p:spPr>
          <a:xfrm>
            <a:off x="687910" y="310498"/>
            <a:ext cx="5756433" cy="18458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Don’t cry for me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Don't shed a tear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I've been set free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No need to fear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God spoke to me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My time has come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He made a way to bring me home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…My pain is gone forever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…My body's been made whole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…We'll soon be back together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…I'm well within my soul</a:t>
            </a:r>
          </a:p>
          <a:p>
            <a:pPr marL="0" marR="0" lvl="0" indent="0" algn="l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933" b="1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Quire Sans" panose="020B0502040400020003" pitchFamily="34" charset="0"/>
              <a:ea typeface="+mn-ea"/>
              <a:cs typeface="Quire Sans" panose="020B0502040400020003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49D04C8-230C-4A94-8CEF-77D44654E926}"/>
              </a:ext>
            </a:extLst>
          </p:cNvPr>
          <p:cNvSpPr txBox="1">
            <a:spLocks/>
          </p:cNvSpPr>
          <p:nvPr/>
        </p:nvSpPr>
        <p:spPr>
          <a:xfrm>
            <a:off x="7529013" y="1752443"/>
            <a:ext cx="4563124" cy="4062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I saw the light</a:t>
            </a:r>
          </a:p>
          <a:p>
            <a:pPr marL="0" marR="0" lvl="0" indent="0" algn="ctr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I took His hand</a:t>
            </a:r>
          </a:p>
          <a:p>
            <a:pPr marL="0" marR="0" lvl="0" indent="0" algn="ctr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We flew on high</a:t>
            </a:r>
          </a:p>
          <a:p>
            <a:pPr marL="0" marR="0" lvl="0" indent="0" algn="ctr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To a promised land</a:t>
            </a:r>
          </a:p>
          <a:p>
            <a:pPr marL="0" marR="0" lvl="0" indent="0" algn="ctr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My soul lives on</a:t>
            </a:r>
          </a:p>
          <a:p>
            <a:pPr marL="0" marR="0" lvl="0" indent="0" algn="ctr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To a better place</a:t>
            </a:r>
          </a:p>
          <a:p>
            <a:pPr marL="0" marR="0" lvl="0" indent="0" algn="ctr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With all his glory</a:t>
            </a:r>
          </a:p>
          <a:p>
            <a:pPr marL="0" marR="0" lvl="0" indent="0" algn="ctr" defTabSz="121917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With all his grace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B559187-771D-43DD-BC28-1340EF7E5EB3}"/>
              </a:ext>
            </a:extLst>
          </p:cNvPr>
          <p:cNvSpPr txBox="1">
            <a:spLocks/>
          </p:cNvSpPr>
          <p:nvPr/>
        </p:nvSpPr>
        <p:spPr>
          <a:xfrm>
            <a:off x="4552060" y="193706"/>
            <a:ext cx="3087880" cy="1845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333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All  My Tears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407927-8432-479A-8E33-3187BB2B17D0}"/>
              </a:ext>
            </a:extLst>
          </p:cNvPr>
          <p:cNvSpPr txBox="1">
            <a:spLocks/>
          </p:cNvSpPr>
          <p:nvPr/>
        </p:nvSpPr>
        <p:spPr>
          <a:xfrm>
            <a:off x="-42525" y="5698511"/>
            <a:ext cx="12319589" cy="125670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6533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clinging tenaciously to the next world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347B357-9EAE-4D31-80FE-5D039A77E9D2}"/>
              </a:ext>
            </a:extLst>
          </p:cNvPr>
          <p:cNvSpPr txBox="1">
            <a:spLocks/>
          </p:cNvSpPr>
          <p:nvPr/>
        </p:nvSpPr>
        <p:spPr>
          <a:xfrm>
            <a:off x="7819732" y="618080"/>
            <a:ext cx="3691784" cy="9971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5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Selah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1AC5BD5-1C41-4466-81C0-29EBDD4CF681}"/>
              </a:ext>
            </a:extLst>
          </p:cNvPr>
          <p:cNvSpPr txBox="1">
            <a:spLocks/>
          </p:cNvSpPr>
          <p:nvPr/>
        </p:nvSpPr>
        <p:spPr>
          <a:xfrm>
            <a:off x="680485" y="1923925"/>
            <a:ext cx="12021881" cy="18458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When I die, don't cry for me, in my Father’s arms I'll be</a:t>
            </a:r>
          </a:p>
          <a:p>
            <a:pPr marL="0" marR="0" lvl="0" indent="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Once these wounds left on my soul, will all be healed and I'll be whole</a:t>
            </a:r>
          </a:p>
          <a:p>
            <a:pPr marL="0" marR="0" lvl="0" indent="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Sun and moon will be replaced with the light of Jesus face</a:t>
            </a:r>
          </a:p>
          <a:p>
            <a:pPr marL="0" marR="0" lvl="0" indent="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And I will not be ashamed, for my Savior knows my name</a:t>
            </a:r>
          </a:p>
          <a:p>
            <a:pPr marL="0" marR="0" lvl="0" indent="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It don’t matter where you bury me, I’ll be home and I’ll be free…</a:t>
            </a:r>
          </a:p>
          <a:p>
            <a:pPr marL="0" marR="0" lvl="0" indent="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Gold and silver blind the eye, temporary riches die</a:t>
            </a:r>
          </a:p>
          <a:p>
            <a:pPr marL="0" marR="0" lvl="0" indent="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Come and eat from heaven’s store, come and drink and thirst no more</a:t>
            </a:r>
          </a:p>
          <a:p>
            <a:pPr marL="0" marR="0" lvl="0" indent="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So weep not for me, my friend, when my time below those end</a:t>
            </a:r>
          </a:p>
          <a:p>
            <a:pPr marL="0" marR="0" lvl="0" indent="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9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Quire Sans" panose="020B0502040400020003" pitchFamily="34" charset="0"/>
              </a:rPr>
              <a:t>For my life belongs to him who will raise the dead again!</a:t>
            </a:r>
          </a:p>
          <a:p>
            <a:pPr marL="0" marR="0" lvl="0" indent="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9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 panose="020B0502040400020003" pitchFamily="34" charset="0"/>
              <a:ea typeface="+mn-ea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Berlin Sans FB Demi</vt:lpstr>
      <vt:lpstr>Calibri</vt:lpstr>
      <vt:lpstr>Georgia</vt:lpstr>
      <vt:lpstr>Quire Sans</vt:lpstr>
      <vt:lpstr>Trebuchet MS</vt:lpstr>
      <vt:lpstr>3_Default</vt:lpstr>
      <vt:lpstr>Default</vt:lpstr>
      <vt:lpstr>PowerPoint Presentation</vt:lpstr>
      <vt:lpstr>PowerPoint Presentation</vt:lpstr>
      <vt:lpstr>PowerPoint Presentation</vt:lpstr>
      <vt:lpstr>Putting all of our eggs in the NOW Basket??</vt:lpstr>
      <vt:lpstr>Putting all of our eggs in the NOW Basket??</vt:lpstr>
      <vt:lpstr>Putting all of our eggs in the NOW Basket??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Allgor</dc:creator>
  <cp:lastModifiedBy>Daniel Allgor</cp:lastModifiedBy>
  <cp:revision>1</cp:revision>
  <dcterms:created xsi:type="dcterms:W3CDTF">2023-04-26T19:35:57Z</dcterms:created>
  <dcterms:modified xsi:type="dcterms:W3CDTF">2023-04-26T19:36:15Z</dcterms:modified>
</cp:coreProperties>
</file>