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506" r:id="rId2"/>
    <p:sldId id="6507" r:id="rId3"/>
    <p:sldId id="6508" r:id="rId4"/>
    <p:sldId id="65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70F3-4D59-CACF-D732-0AA2D7687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1F4E2-F93F-8B30-27DA-82FB2915F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88AE4-EB9D-678D-6BDA-B795A4D2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7CD-6635-50F3-2D94-EC4588A7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BF7D3-9164-C7F5-23B4-7B95403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7E33-CF96-FA8F-76BB-9FCD689E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E3404-AF6F-1BAE-73BE-C5D8E9836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BA0F6-620D-ADB5-41F2-CE82B489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292E-3256-9198-1EE4-7BD58294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C5C23-8670-8E01-1E8A-67D82F46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37A5E-40F9-F3C8-D7CA-C63DD2AFF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44B3A-80AF-20C4-5C7F-0BA9880F1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736D5-56EC-079B-D87B-A8D0900D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6BD9-4C25-FECA-F535-4577BDF4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65586-4FB4-1D19-7304-6B005A0C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2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272E-C68F-CFFA-1614-8338BAC7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4AC25-753F-1A88-FEB6-F0B5A6F54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7190C-6FB7-EB02-195F-EC46254E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16672-102D-43C2-764A-94A1FB05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A33D-A353-9886-4B44-62ABB94A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A7F6-71FC-9479-B97E-A111849E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F14ED-2419-C91F-5DB9-79DF2044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CD9E-9FD9-C830-E4B7-6808F004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7C95-4619-40A3-F113-0894F54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6DC65-B7C4-255C-2882-00210942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86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695A-F228-F081-92A5-42195F70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2F14-9C3C-CAF8-2B48-8153A123F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DEA31-995F-07D2-BA08-51112CFF7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BBE99-CD19-5084-505B-3480B130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34D31-2617-BB82-E523-761AC799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C9BE-61D7-F5FE-B279-541B4C17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EFF74-F0D3-83D0-09C6-1A365A1A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D850E-A8FD-C067-5FB3-3EE147A65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438E2-36CB-EF86-D618-A8E6F73E2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1B1C4-324A-4BCA-7928-5F920A8C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D84C2-0F6F-8601-CD43-7C52D8F1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8FF7F-4D74-C51B-BC6F-646D48D2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E21E0-52A1-EA61-A486-B42FBBF9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FD7B5-E4ED-BFA7-6099-27807361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9E28-8D44-F7E3-0554-8CD92C2F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97A17-3614-E480-EB51-C9FFE84A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F34AF-9CED-7973-2A0C-D4E82BAB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66F-BBF9-3BA4-01EB-68205E51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9E4DB-7829-4648-8F3B-2220D2E5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F72CD-C72C-1408-F50B-C528D15C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333AD-DA64-34C8-D521-CCDC04A6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3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9AA-3875-E4B3-FA5D-6DAFFFC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46B92-4C3C-569D-BE4F-30C2E9AC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92691-E03C-4A2A-1439-9C93614B5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040A9-AB3F-6B22-6D74-83C0C2EF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C08E0-A5FD-1B55-A5C1-675608C5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3E943-0C68-F1ED-7375-59B67A66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D40CC-CAF0-B068-B5AF-976E8503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9783A-27FA-04DD-0F94-C24555A03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00511-6A98-2C43-0737-83514F315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0C483-0C8B-B1FA-C85E-4BFDA2811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326A-2A72-ADC9-6B3D-8FB99EC6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8309-8F78-2CD3-C579-7F60B72E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65BC4-CF51-B75E-3181-59B00849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BB6FD-1922-530B-3FAD-23E061D71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8D968-2312-43DB-C722-921EB8CAE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0D5E-1483-2A43-BA71-0AAFC230056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C9B6E-9F1F-5C05-EE92-0C9FE4CA7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368A-2F23-707E-2CD5-698D44C5D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D5AB-9A22-B346-9BDF-A66CB039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1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85D7-E3F7-65CD-0CAB-CF6F25D1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the Gospel?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84B5-D9EB-E879-DB49-EB272E93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“The King our Savior is reigning!” </a:t>
            </a:r>
            <a:r>
              <a:rPr lang="en-US" dirty="0"/>
              <a:t>(Isa 52.7; Lk 1.32-33; 2.10-11; Acts 2.36; 2 Tim 2.8, 12; 1 Cor 15.1-4)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9860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85D7-E3F7-65CD-0CAB-CF6F25D1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What Is the Proper Response to King Jesus?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84B5-D9EB-E879-DB49-EB272E93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</a:rPr>
              <a:t>How do you respond to any king? Allegiance. </a:t>
            </a:r>
            <a:r>
              <a:rPr lang="en-US" dirty="0">
                <a:effectLst/>
              </a:rPr>
              <a:t>(Phil 2.5-11</a:t>
            </a:r>
            <a:r>
              <a:rPr lang="en-US" dirty="0"/>
              <a:t>; Rom 1.1-5; 16.26; </a:t>
            </a:r>
            <a:r>
              <a:rPr lang="en-US" dirty="0">
                <a:effectLst/>
              </a:rPr>
              <a:t>Rom 10.9-10; Rom 14.8-9; 2 Cor 5.14-15; Ps 2.6, 11-12)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3342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85D7-E3F7-65CD-0CAB-CF6F25D1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Loyalty to the King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84B5-D9EB-E879-DB49-EB272E93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O</a:t>
            </a:r>
            <a:r>
              <a:rPr lang="en-US" sz="4000" dirty="0">
                <a:effectLst/>
              </a:rPr>
              <a:t>ur allegiance to Jesus outweighs or overrides all other commitments or allegiances. We are free to serve the King. </a:t>
            </a:r>
            <a:r>
              <a:rPr lang="en-US" dirty="0">
                <a:effectLst/>
              </a:rPr>
              <a:t>(Rom 6.1-14)</a:t>
            </a:r>
          </a:p>
          <a:p>
            <a:endParaRPr lang="en-US" sz="4000" dirty="0"/>
          </a:p>
          <a:p>
            <a:r>
              <a:rPr lang="en-US" sz="4000" dirty="0">
                <a:effectLst/>
              </a:rPr>
              <a:t>Faith is not merely inward or verbal, it affects our whole mind and body. We are saved by grace through allegiance! </a:t>
            </a:r>
            <a:r>
              <a:rPr lang="en-US" dirty="0">
                <a:effectLst/>
              </a:rPr>
              <a:t>(Lk 6.46; Rom 5.1; Eph 2.8)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2116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15_Office Theme</vt:lpstr>
      <vt:lpstr>PowerPoint Presentation</vt:lpstr>
      <vt:lpstr>What Is the Gospel?</vt:lpstr>
      <vt:lpstr>What Is the Proper Response to King Jesus?</vt:lpstr>
      <vt:lpstr>Loyalty to the 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Allgor</dc:creator>
  <cp:lastModifiedBy>Daniel Allgor</cp:lastModifiedBy>
  <cp:revision>1</cp:revision>
  <dcterms:created xsi:type="dcterms:W3CDTF">2023-04-24T22:11:16Z</dcterms:created>
  <dcterms:modified xsi:type="dcterms:W3CDTF">2023-04-24T22:11:41Z</dcterms:modified>
</cp:coreProperties>
</file>