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5" r:id="rId16"/>
    <p:sldId id="270" r:id="rId17"/>
    <p:sldId id="271" r:id="rId18"/>
    <p:sldId id="272" r:id="rId19"/>
    <p:sldId id="273" r:id="rId20"/>
    <p:sldId id="274" r:id="rId21"/>
    <p:sldId id="276" r:id="rId22"/>
    <p:sldId id="277" r:id="rId23"/>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Comic Sans MS" charset="0"/>
        <a:ea typeface="ＭＳ Ｐゴシック" charset="0"/>
        <a:cs typeface="+mn-cs"/>
      </a:defRPr>
    </a:lvl1pPr>
    <a:lvl2pPr marL="457200" algn="l" rtl="0" eaLnBrk="0" fontAlgn="base" hangingPunct="0">
      <a:spcBef>
        <a:spcPct val="0"/>
      </a:spcBef>
      <a:spcAft>
        <a:spcPct val="0"/>
      </a:spcAft>
      <a:defRPr kern="1200">
        <a:solidFill>
          <a:schemeClr val="tx1"/>
        </a:solidFill>
        <a:latin typeface="Comic Sans MS" charset="0"/>
        <a:ea typeface="ＭＳ Ｐゴシック" charset="0"/>
        <a:cs typeface="+mn-cs"/>
      </a:defRPr>
    </a:lvl2pPr>
    <a:lvl3pPr marL="914400" algn="l" rtl="0" eaLnBrk="0" fontAlgn="base" hangingPunct="0">
      <a:spcBef>
        <a:spcPct val="0"/>
      </a:spcBef>
      <a:spcAft>
        <a:spcPct val="0"/>
      </a:spcAft>
      <a:defRPr kern="1200">
        <a:solidFill>
          <a:schemeClr val="tx1"/>
        </a:solidFill>
        <a:latin typeface="Comic Sans MS" charset="0"/>
        <a:ea typeface="ＭＳ Ｐゴシック" charset="0"/>
        <a:cs typeface="+mn-cs"/>
      </a:defRPr>
    </a:lvl3pPr>
    <a:lvl4pPr marL="1371600" algn="l" rtl="0" eaLnBrk="0" fontAlgn="base" hangingPunct="0">
      <a:spcBef>
        <a:spcPct val="0"/>
      </a:spcBef>
      <a:spcAft>
        <a:spcPct val="0"/>
      </a:spcAft>
      <a:defRPr kern="1200">
        <a:solidFill>
          <a:schemeClr val="tx1"/>
        </a:solidFill>
        <a:latin typeface="Comic Sans MS" charset="0"/>
        <a:ea typeface="ＭＳ Ｐゴシック" charset="0"/>
        <a:cs typeface="+mn-cs"/>
      </a:defRPr>
    </a:lvl4pPr>
    <a:lvl5pPr marL="1828800" algn="l" rtl="0" eaLnBrk="0" fontAlgn="base" hangingPunct="0">
      <a:spcBef>
        <a:spcPct val="0"/>
      </a:spcBef>
      <a:spcAft>
        <a:spcPct val="0"/>
      </a:spcAft>
      <a:defRPr kern="1200">
        <a:solidFill>
          <a:schemeClr val="tx1"/>
        </a:solidFill>
        <a:latin typeface="Comic Sans MS" charset="0"/>
        <a:ea typeface="ＭＳ Ｐゴシック" charset="0"/>
        <a:cs typeface="+mn-cs"/>
      </a:defRPr>
    </a:lvl5pPr>
    <a:lvl6pPr marL="2286000" algn="l" defTabSz="457200" rtl="0" eaLnBrk="1" latinLnBrk="0" hangingPunct="1">
      <a:defRPr kern="1200">
        <a:solidFill>
          <a:schemeClr val="tx1"/>
        </a:solidFill>
        <a:latin typeface="Comic Sans MS" charset="0"/>
        <a:ea typeface="ＭＳ Ｐゴシック" charset="0"/>
        <a:cs typeface="+mn-cs"/>
      </a:defRPr>
    </a:lvl6pPr>
    <a:lvl7pPr marL="2743200" algn="l" defTabSz="457200" rtl="0" eaLnBrk="1" latinLnBrk="0" hangingPunct="1">
      <a:defRPr kern="1200">
        <a:solidFill>
          <a:schemeClr val="tx1"/>
        </a:solidFill>
        <a:latin typeface="Comic Sans MS" charset="0"/>
        <a:ea typeface="ＭＳ Ｐゴシック" charset="0"/>
        <a:cs typeface="+mn-cs"/>
      </a:defRPr>
    </a:lvl7pPr>
    <a:lvl8pPr marL="3200400" algn="l" defTabSz="457200" rtl="0" eaLnBrk="1" latinLnBrk="0" hangingPunct="1">
      <a:defRPr kern="1200">
        <a:solidFill>
          <a:schemeClr val="tx1"/>
        </a:solidFill>
        <a:latin typeface="Comic Sans MS" charset="0"/>
        <a:ea typeface="ＭＳ Ｐゴシック" charset="0"/>
        <a:cs typeface="+mn-cs"/>
      </a:defRPr>
    </a:lvl8pPr>
    <a:lvl9pPr marL="3657600" algn="l" defTabSz="457200" rtl="0" eaLnBrk="1" latinLnBrk="0" hangingPunct="1">
      <a:defRPr kern="1200">
        <a:solidFill>
          <a:schemeClr val="tx1"/>
        </a:solidFill>
        <a:latin typeface="Comic Sans MS" charset="0"/>
        <a:ea typeface="ＭＳ Ｐゴシック" charset="0"/>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94"/>
  </p:normalViewPr>
  <p:slideViewPr>
    <p:cSldViewPr>
      <p:cViewPr varScale="1">
        <p:scale>
          <a:sx n="102" d="100"/>
          <a:sy n="102" d="100"/>
        </p:scale>
        <p:origin x="192" y="496"/>
      </p:cViewPr>
      <p:guideLst>
        <p:guide orient="horz" pos="2160"/>
        <p:guide pos="3840"/>
      </p:guideLst>
    </p:cSldViewPr>
  </p:slideViewPr>
  <p:notesTextViewPr>
    <p:cViewPr>
      <p:scale>
        <a:sx n="100" d="100"/>
        <a:sy n="100" d="100"/>
      </p:scale>
      <p:origin x="0" y="0"/>
    </p:cViewPr>
  </p:notesTextViewPr>
  <p:sorterViewPr>
    <p:cViewPr>
      <p:scale>
        <a:sx n="66" d="100"/>
        <a:sy n="66" d="100"/>
      </p:scale>
      <p:origin x="0" y="9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5122" name="Freeform 2"/>
          <p:cNvSpPr>
            <a:spLocks/>
          </p:cNvSpPr>
          <p:nvPr/>
        </p:nvSpPr>
        <p:spPr bwMode="blackWhite">
          <a:xfrm>
            <a:off x="27517" y="12701"/>
            <a:ext cx="11861800" cy="6780213"/>
          </a:xfrm>
          <a:custGeom>
            <a:avLst/>
            <a:gdLst>
              <a:gd name="T0" fmla="*/ 2822 w 3985"/>
              <a:gd name="T1" fmla="*/ 0 h 3619"/>
              <a:gd name="T2" fmla="*/ 0 w 3985"/>
              <a:gd name="T3" fmla="*/ 975 h 3619"/>
              <a:gd name="T4" fmla="*/ 2169 w 3985"/>
              <a:gd name="T5" fmla="*/ 3619 h 3619"/>
              <a:gd name="T6" fmla="*/ 3985 w 3985"/>
              <a:gd name="T7" fmla="*/ 1125 h 3619"/>
              <a:gd name="T8" fmla="*/ 2822 w 3985"/>
              <a:gd name="T9" fmla="*/ 0 h 3619"/>
              <a:gd name="T10" fmla="*/ 2822 w 3985"/>
              <a:gd name="T11" fmla="*/ 0 h 3619"/>
            </a:gdLst>
            <a:ahLst/>
            <a:cxnLst>
              <a:cxn ang="0">
                <a:pos x="T0" y="T1"/>
              </a:cxn>
              <a:cxn ang="0">
                <a:pos x="T2" y="T3"/>
              </a:cxn>
              <a:cxn ang="0">
                <a:pos x="T4" y="T5"/>
              </a:cxn>
              <a:cxn ang="0">
                <a:pos x="T6" y="T7"/>
              </a:cxn>
              <a:cxn ang="0">
                <a:pos x="T8" y="T9"/>
              </a:cxn>
              <a:cxn ang="0">
                <a:pos x="T10" y="T11"/>
              </a:cxn>
            </a:cxnLst>
            <a:rect l="0" t="0" r="r" b="b"/>
            <a:pathLst>
              <a:path w="3985" h="3619">
                <a:moveTo>
                  <a:pt x="2822" y="0"/>
                </a:moveTo>
                <a:lnTo>
                  <a:pt x="0" y="975"/>
                </a:lnTo>
                <a:lnTo>
                  <a:pt x="2169" y="3619"/>
                </a:lnTo>
                <a:lnTo>
                  <a:pt x="3985" y="1125"/>
                </a:lnTo>
                <a:lnTo>
                  <a:pt x="2822" y="0"/>
                </a:lnTo>
                <a:lnTo>
                  <a:pt x="2822" y="0"/>
                </a:lnTo>
                <a:close/>
              </a:path>
            </a:pathLst>
          </a:custGeom>
          <a:solidFill>
            <a:schemeClr val="accent1"/>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sp>
        <p:nvSpPr>
          <p:cNvPr id="5123" name="Rectangle 3"/>
          <p:cNvSpPr>
            <a:spLocks noGrp="1" noChangeArrowheads="1"/>
          </p:cNvSpPr>
          <p:nvPr>
            <p:ph type="ctrTitle"/>
          </p:nvPr>
        </p:nvSpPr>
        <p:spPr>
          <a:xfrm>
            <a:off x="1828800" y="1511300"/>
            <a:ext cx="8534400" cy="2273300"/>
          </a:xfrm>
          <a:effectLst>
            <a:outerShdw blurRad="63500" dist="46662" dir="2115817" algn="ctr" rotWithShape="0">
              <a:schemeClr val="bg2">
                <a:alpha val="74998"/>
              </a:schemeClr>
            </a:outerShdw>
          </a:effectLst>
          <a:extLst>
            <a:ext uri="{909E8E84-426E-40dd-AFC4-6F175D3DCCD1}">
              <a14:hiddenFill xmlns="" xmlns:a14="http://schemas.microsoft.com/office/drawing/2010/main">
                <a:solidFill>
                  <a:srgbClr val="FF3300"/>
                </a:solidFill>
              </a14:hiddenFill>
            </a:ext>
          </a:extLst>
        </p:spPr>
        <p:txBody>
          <a:bodyPr/>
          <a:lstStyle>
            <a:lvl1pPr>
              <a:defRPr>
                <a:solidFill>
                  <a:schemeClr val="tx2"/>
                </a:solidFill>
                <a:effectLst>
                  <a:outerShdw blurRad="38100" dist="38100" dir="2700000" algn="tl">
                    <a:srgbClr val="DDDDDD"/>
                  </a:outerShdw>
                </a:effectLst>
              </a:defRPr>
            </a:lvl1pPr>
          </a:lstStyle>
          <a:p>
            <a:pPr lvl="0"/>
            <a:r>
              <a:rPr lang="en-US" noProof="0"/>
              <a:t>Click to edit Master title style</a:t>
            </a:r>
          </a:p>
        </p:txBody>
      </p:sp>
      <p:sp>
        <p:nvSpPr>
          <p:cNvPr id="5124" name="Rectangle 4"/>
          <p:cNvSpPr>
            <a:spLocks noGrp="1" noChangeArrowheads="1"/>
          </p:cNvSpPr>
          <p:nvPr>
            <p:ph type="subTitle" idx="1"/>
          </p:nvPr>
        </p:nvSpPr>
        <p:spPr>
          <a:xfrm>
            <a:off x="2065867" y="4051300"/>
            <a:ext cx="8043333" cy="1003300"/>
          </a:xfrm>
        </p:spPr>
        <p:txBody>
          <a:bodyPr/>
          <a:lstStyle>
            <a:lvl1pPr marL="0" indent="0" algn="ctr">
              <a:buFontTx/>
              <a:buNone/>
              <a:defRPr sz="2800">
                <a:effectLst>
                  <a:outerShdw blurRad="38100" dist="38100" dir="2700000" algn="tl">
                    <a:srgbClr val="DDDDDD"/>
                  </a:outerShdw>
                </a:effectLst>
              </a:defRPr>
            </a:lvl1pPr>
          </a:lstStyle>
          <a:p>
            <a:pPr lvl="0"/>
            <a:r>
              <a:rPr lang="en-US" noProof="0"/>
              <a:t>Click to edit Master subtitle style</a:t>
            </a:r>
          </a:p>
        </p:txBody>
      </p:sp>
      <p:sp>
        <p:nvSpPr>
          <p:cNvPr id="5125" name="Rectangle 5"/>
          <p:cNvSpPr>
            <a:spLocks noGrp="1" noChangeArrowheads="1"/>
          </p:cNvSpPr>
          <p:nvPr>
            <p:ph type="dt" sz="half" idx="2"/>
          </p:nvPr>
        </p:nvSpPr>
        <p:spPr>
          <a:xfrm>
            <a:off x="914400" y="6248400"/>
            <a:ext cx="2540000" cy="457200"/>
          </a:xfrm>
        </p:spPr>
        <p:txBody>
          <a:bodyPr/>
          <a:lstStyle>
            <a:lvl1pPr>
              <a:defRPr/>
            </a:lvl1pPr>
          </a:lstStyle>
          <a:p>
            <a:endParaRPr lang="en-US"/>
          </a:p>
        </p:txBody>
      </p:sp>
      <p:sp>
        <p:nvSpPr>
          <p:cNvPr id="5126" name="Rectangle 6"/>
          <p:cNvSpPr>
            <a:spLocks noGrp="1" noChangeArrowheads="1"/>
          </p:cNvSpPr>
          <p:nvPr>
            <p:ph type="ftr" sz="quarter" idx="3"/>
          </p:nvPr>
        </p:nvSpPr>
        <p:spPr>
          <a:xfrm>
            <a:off x="4165600" y="6248400"/>
            <a:ext cx="3860800" cy="457200"/>
          </a:xfrm>
        </p:spPr>
        <p:txBody>
          <a:bodyPr/>
          <a:lstStyle>
            <a:lvl1pPr>
              <a:defRPr/>
            </a:lvl1pPr>
          </a:lstStyle>
          <a:p>
            <a:endParaRPr lang="en-US"/>
          </a:p>
        </p:txBody>
      </p:sp>
      <p:sp>
        <p:nvSpPr>
          <p:cNvPr id="5127" name="Rectangle 7"/>
          <p:cNvSpPr>
            <a:spLocks noGrp="1" noChangeArrowheads="1"/>
          </p:cNvSpPr>
          <p:nvPr>
            <p:ph type="sldNum" sz="quarter" idx="4"/>
          </p:nvPr>
        </p:nvSpPr>
        <p:spPr>
          <a:xfrm>
            <a:off x="8737600" y="6248400"/>
            <a:ext cx="2540000" cy="457200"/>
          </a:xfrm>
        </p:spPr>
        <p:txBody>
          <a:bodyPr/>
          <a:lstStyle>
            <a:lvl1pPr>
              <a:defRPr/>
            </a:lvl1pPr>
          </a:lstStyle>
          <a:p>
            <a:fld id="{E64843B7-0C8D-7F49-89F6-F20AF2562B34}" type="slidenum">
              <a:rPr lang="en-US"/>
              <a:pPr/>
              <a:t>‹#›</a:t>
            </a:fld>
            <a:endParaRPr lang="en-US"/>
          </a:p>
        </p:txBody>
      </p:sp>
      <p:grpSp>
        <p:nvGrpSpPr>
          <p:cNvPr id="5128" name="Group 8"/>
          <p:cNvGrpSpPr>
            <a:grpSpLocks/>
          </p:cNvGrpSpPr>
          <p:nvPr/>
        </p:nvGrpSpPr>
        <p:grpSpPr bwMode="auto">
          <a:xfrm>
            <a:off x="260351" y="234950"/>
            <a:ext cx="5050367" cy="1778000"/>
            <a:chOff x="123" y="148"/>
            <a:chExt cx="2386" cy="1120"/>
          </a:xfrm>
        </p:grpSpPr>
        <p:sp>
          <p:nvSpPr>
            <p:cNvPr id="5129" name="Freeform 9"/>
            <p:cNvSpPr>
              <a:spLocks/>
            </p:cNvSpPr>
            <p:nvPr userDrawn="1"/>
          </p:nvSpPr>
          <p:spPr bwMode="auto">
            <a:xfrm>
              <a:off x="177" y="177"/>
              <a:ext cx="2250" cy="1017"/>
            </a:xfrm>
            <a:custGeom>
              <a:avLst/>
              <a:gdLst>
                <a:gd name="T0" fmla="*/ 794 w 794"/>
                <a:gd name="T1" fmla="*/ 395 h 414"/>
                <a:gd name="T2" fmla="*/ 710 w 794"/>
                <a:gd name="T3" fmla="*/ 318 h 414"/>
                <a:gd name="T4" fmla="*/ 556 w 794"/>
                <a:gd name="T5" fmla="*/ 210 h 414"/>
                <a:gd name="T6" fmla="*/ 71 w 794"/>
                <a:gd name="T7" fmla="*/ 0 h 414"/>
                <a:gd name="T8" fmla="*/ 23 w 794"/>
                <a:gd name="T9" fmla="*/ 20 h 414"/>
                <a:gd name="T10" fmla="*/ 0 w 794"/>
                <a:gd name="T11" fmla="*/ 83 h 414"/>
                <a:gd name="T12" fmla="*/ 28 w 794"/>
                <a:gd name="T13" fmla="*/ 155 h 414"/>
                <a:gd name="T14" fmla="*/ 570 w 794"/>
                <a:gd name="T15" fmla="*/ 409 h 414"/>
                <a:gd name="T16" fmla="*/ 689 w 794"/>
                <a:gd name="T17" fmla="*/ 393 h 414"/>
                <a:gd name="T18" fmla="*/ 785 w 794"/>
                <a:gd name="T19" fmla="*/ 414 h 414"/>
                <a:gd name="T20" fmla="*/ 794 w 794"/>
                <a:gd name="T21" fmla="*/ 395 h 414"/>
                <a:gd name="T22" fmla="*/ 794 w 794"/>
                <a:gd name="T23" fmla="*/ 395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lnTo>
                    <a:pt x="794" y="395"/>
                  </a:lnTo>
                  <a:close/>
                </a:path>
              </a:pathLst>
            </a:custGeom>
            <a:solidFill>
              <a:srgbClr val="F8F8F8"/>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sp>
          <p:nvSpPr>
            <p:cNvPr id="5130" name="Freeform 10"/>
            <p:cNvSpPr>
              <a:spLocks/>
            </p:cNvSpPr>
            <p:nvPr userDrawn="1"/>
          </p:nvSpPr>
          <p:spPr bwMode="auto">
            <a:xfrm>
              <a:off x="166" y="261"/>
              <a:ext cx="2244" cy="1007"/>
            </a:xfrm>
            <a:custGeom>
              <a:avLst/>
              <a:gdLst>
                <a:gd name="T0" fmla="*/ 137 w 1586"/>
                <a:gd name="T1" fmla="*/ 0 h 821"/>
                <a:gd name="T2" fmla="*/ 1331 w 1586"/>
                <a:gd name="T3" fmla="*/ 519 h 821"/>
                <a:gd name="T4" fmla="*/ 1428 w 1586"/>
                <a:gd name="T5" fmla="*/ 638 h 821"/>
                <a:gd name="T6" fmla="*/ 1586 w 1586"/>
                <a:gd name="T7" fmla="*/ 792 h 821"/>
                <a:gd name="T8" fmla="*/ 1565 w 1586"/>
                <a:gd name="T9" fmla="*/ 821 h 821"/>
                <a:gd name="T10" fmla="*/ 1350 w 1586"/>
                <a:gd name="T11" fmla="*/ 787 h 821"/>
                <a:gd name="T12" fmla="*/ 1145 w 1586"/>
                <a:gd name="T13" fmla="*/ 811 h 821"/>
                <a:gd name="T14" fmla="*/ 42 w 1586"/>
                <a:gd name="T15" fmla="*/ 298 h 821"/>
                <a:gd name="T16" fmla="*/ 0 w 1586"/>
                <a:gd name="T17" fmla="*/ 150 h 821"/>
                <a:gd name="T18" fmla="*/ 46 w 1586"/>
                <a:gd name="T19" fmla="*/ 32 h 821"/>
                <a:gd name="T20" fmla="*/ 137 w 1586"/>
                <a:gd name="T21" fmla="*/ 0 h 821"/>
                <a:gd name="T22" fmla="*/ 137 w 1586"/>
                <a:gd name="T23" fmla="*/ 0 h 8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tx2"/>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sp>
          <p:nvSpPr>
            <p:cNvPr id="5131" name="Freeform 11"/>
            <p:cNvSpPr>
              <a:spLocks/>
            </p:cNvSpPr>
            <p:nvPr userDrawn="1"/>
          </p:nvSpPr>
          <p:spPr bwMode="auto">
            <a:xfrm>
              <a:off x="474" y="344"/>
              <a:ext cx="1488" cy="919"/>
            </a:xfrm>
            <a:custGeom>
              <a:avLst/>
              <a:gdLst>
                <a:gd name="T0" fmla="*/ 0 w 1049"/>
                <a:gd name="T1" fmla="*/ 325 h 747"/>
                <a:gd name="T2" fmla="*/ 922 w 1049"/>
                <a:gd name="T3" fmla="*/ 747 h 747"/>
                <a:gd name="T4" fmla="*/ 939 w 1049"/>
                <a:gd name="T5" fmla="*/ 534 h 747"/>
                <a:gd name="T6" fmla="*/ 1049 w 1049"/>
                <a:gd name="T7" fmla="*/ 422 h 747"/>
                <a:gd name="T8" fmla="*/ 78 w 1049"/>
                <a:gd name="T9" fmla="*/ 0 h 747"/>
                <a:gd name="T10" fmla="*/ 0 w 1049"/>
                <a:gd name="T11" fmla="*/ 127 h 747"/>
                <a:gd name="T12" fmla="*/ 0 w 1049"/>
                <a:gd name="T13" fmla="*/ 325 h 747"/>
                <a:gd name="T14" fmla="*/ 0 w 1049"/>
                <a:gd name="T15" fmla="*/ 325 h 7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grpSp>
          <p:nvGrpSpPr>
            <p:cNvPr id="5132" name="Group 12"/>
            <p:cNvGrpSpPr>
              <a:grpSpLocks/>
            </p:cNvGrpSpPr>
            <p:nvPr userDrawn="1"/>
          </p:nvGrpSpPr>
          <p:grpSpPr bwMode="auto">
            <a:xfrm>
              <a:off x="123" y="148"/>
              <a:ext cx="2386" cy="1081"/>
              <a:chOff x="123" y="148"/>
              <a:chExt cx="2386" cy="1081"/>
            </a:xfrm>
          </p:grpSpPr>
          <p:sp>
            <p:nvSpPr>
              <p:cNvPr id="5133" name="Freeform 13"/>
              <p:cNvSpPr>
                <a:spLocks/>
              </p:cNvSpPr>
              <p:nvPr userDrawn="1"/>
            </p:nvSpPr>
            <p:spPr bwMode="auto">
              <a:xfrm>
                <a:off x="2005" y="934"/>
                <a:ext cx="212" cy="214"/>
              </a:xfrm>
              <a:custGeom>
                <a:avLst/>
                <a:gdLst>
                  <a:gd name="T0" fmla="*/ 110 w 150"/>
                  <a:gd name="T1" fmla="*/ 0 h 173"/>
                  <a:gd name="T2" fmla="*/ 40 w 150"/>
                  <a:gd name="T3" fmla="*/ 66 h 173"/>
                  <a:gd name="T4" fmla="*/ 0 w 150"/>
                  <a:gd name="T5" fmla="*/ 173 h 173"/>
                  <a:gd name="T6" fmla="*/ 80 w 150"/>
                  <a:gd name="T7" fmla="*/ 160 h 173"/>
                  <a:gd name="T8" fmla="*/ 103 w 150"/>
                  <a:gd name="T9" fmla="*/ 84 h 173"/>
                  <a:gd name="T10" fmla="*/ 150 w 150"/>
                  <a:gd name="T11" fmla="*/ 27 h 173"/>
                  <a:gd name="T12" fmla="*/ 110 w 150"/>
                  <a:gd name="T13" fmla="*/ 0 h 173"/>
                  <a:gd name="T14" fmla="*/ 110 w 150"/>
                  <a:gd name="T15" fmla="*/ 0 h 1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sp>
            <p:nvSpPr>
              <p:cNvPr id="5134" name="Freeform 14"/>
              <p:cNvSpPr>
                <a:spLocks/>
              </p:cNvSpPr>
              <p:nvPr userDrawn="1"/>
            </p:nvSpPr>
            <p:spPr bwMode="auto">
              <a:xfrm>
                <a:off x="123" y="148"/>
                <a:ext cx="2386" cy="1081"/>
              </a:xfrm>
              <a:custGeom>
                <a:avLst/>
                <a:gdLst>
                  <a:gd name="T0" fmla="*/ 156 w 1684"/>
                  <a:gd name="T1" fmla="*/ 0 h 880"/>
                  <a:gd name="T2" fmla="*/ 63 w 1684"/>
                  <a:gd name="T3" fmla="*/ 52 h 880"/>
                  <a:gd name="T4" fmla="*/ 0 w 1684"/>
                  <a:gd name="T5" fmla="*/ 208 h 880"/>
                  <a:gd name="T6" fmla="*/ 67 w 1684"/>
                  <a:gd name="T7" fmla="*/ 358 h 880"/>
                  <a:gd name="T8" fmla="*/ 1182 w 1684"/>
                  <a:gd name="T9" fmla="*/ 867 h 880"/>
                  <a:gd name="T10" fmla="*/ 1422 w 1684"/>
                  <a:gd name="T11" fmla="*/ 835 h 880"/>
                  <a:gd name="T12" fmla="*/ 1616 w 1684"/>
                  <a:gd name="T13" fmla="*/ 880 h 880"/>
                  <a:gd name="T14" fmla="*/ 1684 w 1684"/>
                  <a:gd name="T15" fmla="*/ 808 h 880"/>
                  <a:gd name="T16" fmla="*/ 1502 w 1684"/>
                  <a:gd name="T17" fmla="*/ 664 h 880"/>
                  <a:gd name="T18" fmla="*/ 1428 w 1684"/>
                  <a:gd name="T19" fmla="*/ 512 h 880"/>
                  <a:gd name="T20" fmla="*/ 1369 w 1684"/>
                  <a:gd name="T21" fmla="*/ 527 h 880"/>
                  <a:gd name="T22" fmla="*/ 1439 w 1684"/>
                  <a:gd name="T23" fmla="*/ 664 h 880"/>
                  <a:gd name="T24" fmla="*/ 1578 w 1684"/>
                  <a:gd name="T25" fmla="*/ 810 h 880"/>
                  <a:gd name="T26" fmla="*/ 1413 w 1684"/>
                  <a:gd name="T27" fmla="*/ 787 h 880"/>
                  <a:gd name="T28" fmla="*/ 1219 w 1684"/>
                  <a:gd name="T29" fmla="*/ 814 h 880"/>
                  <a:gd name="T30" fmla="*/ 1255 w 1684"/>
                  <a:gd name="T31" fmla="*/ 650 h 880"/>
                  <a:gd name="T32" fmla="*/ 1338 w 1684"/>
                  <a:gd name="T33" fmla="*/ 538 h 880"/>
                  <a:gd name="T34" fmla="*/ 1241 w 1684"/>
                  <a:gd name="T35" fmla="*/ 552 h 880"/>
                  <a:gd name="T36" fmla="*/ 1165 w 1684"/>
                  <a:gd name="T37" fmla="*/ 658 h 880"/>
                  <a:gd name="T38" fmla="*/ 1139 w 1684"/>
                  <a:gd name="T39" fmla="*/ 791 h 880"/>
                  <a:gd name="T40" fmla="*/ 107 w 1684"/>
                  <a:gd name="T41" fmla="*/ 310 h 880"/>
                  <a:gd name="T42" fmla="*/ 80 w 1684"/>
                  <a:gd name="T43" fmla="*/ 215 h 880"/>
                  <a:gd name="T44" fmla="*/ 103 w 1684"/>
                  <a:gd name="T45" fmla="*/ 95 h 880"/>
                  <a:gd name="T46" fmla="*/ 217 w 1684"/>
                  <a:gd name="T47" fmla="*/ 0 h 880"/>
                  <a:gd name="T48" fmla="*/ 156 w 1684"/>
                  <a:gd name="T49" fmla="*/ 0 h 880"/>
                  <a:gd name="T50" fmla="*/ 156 w 1684"/>
                  <a:gd name="T51" fmla="*/ 0 h 8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sp>
            <p:nvSpPr>
              <p:cNvPr id="5135" name="Freeform 15"/>
              <p:cNvSpPr>
                <a:spLocks/>
              </p:cNvSpPr>
              <p:nvPr userDrawn="1"/>
            </p:nvSpPr>
            <p:spPr bwMode="auto">
              <a:xfrm>
                <a:off x="324" y="158"/>
                <a:ext cx="1686" cy="614"/>
              </a:xfrm>
              <a:custGeom>
                <a:avLst/>
                <a:gdLst>
                  <a:gd name="T0" fmla="*/ 100 w 1190"/>
                  <a:gd name="T1" fmla="*/ 0 h 500"/>
                  <a:gd name="T2" fmla="*/ 1190 w 1190"/>
                  <a:gd name="T3" fmla="*/ 490 h 500"/>
                  <a:gd name="T4" fmla="*/ 1076 w 1190"/>
                  <a:gd name="T5" fmla="*/ 500 h 500"/>
                  <a:gd name="T6" fmla="*/ 0 w 1190"/>
                  <a:gd name="T7" fmla="*/ 27 h 500"/>
                  <a:gd name="T8" fmla="*/ 100 w 1190"/>
                  <a:gd name="T9" fmla="*/ 0 h 500"/>
                  <a:gd name="T10" fmla="*/ 100 w 1190"/>
                  <a:gd name="T11" fmla="*/ 0 h 500"/>
                </a:gdLst>
                <a:ahLst/>
                <a:cxnLst>
                  <a:cxn ang="0">
                    <a:pos x="T0" y="T1"/>
                  </a:cxn>
                  <a:cxn ang="0">
                    <a:pos x="T2" y="T3"/>
                  </a:cxn>
                  <a:cxn ang="0">
                    <a:pos x="T4" y="T5"/>
                  </a:cxn>
                  <a:cxn ang="0">
                    <a:pos x="T6" y="T7"/>
                  </a:cxn>
                  <a:cxn ang="0">
                    <a:pos x="T8" y="T9"/>
                  </a:cxn>
                  <a:cxn ang="0">
                    <a:pos x="T10" y="T11"/>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sp>
            <p:nvSpPr>
              <p:cNvPr id="5136" name="Freeform 16"/>
              <p:cNvSpPr>
                <a:spLocks/>
              </p:cNvSpPr>
              <p:nvPr userDrawn="1"/>
            </p:nvSpPr>
            <p:spPr bwMode="auto">
              <a:xfrm>
                <a:off x="409" y="251"/>
                <a:ext cx="227" cy="410"/>
              </a:xfrm>
              <a:custGeom>
                <a:avLst/>
                <a:gdLst>
                  <a:gd name="T0" fmla="*/ 116 w 160"/>
                  <a:gd name="T1" fmla="*/ 0 h 335"/>
                  <a:gd name="T2" fmla="*/ 19 w 160"/>
                  <a:gd name="T3" fmla="*/ 106 h 335"/>
                  <a:gd name="T4" fmla="*/ 0 w 160"/>
                  <a:gd name="T5" fmla="*/ 230 h 335"/>
                  <a:gd name="T6" fmla="*/ 33 w 160"/>
                  <a:gd name="T7" fmla="*/ 314 h 335"/>
                  <a:gd name="T8" fmla="*/ 94 w 160"/>
                  <a:gd name="T9" fmla="*/ 335 h 335"/>
                  <a:gd name="T10" fmla="*/ 76 w 160"/>
                  <a:gd name="T11" fmla="*/ 154 h 335"/>
                  <a:gd name="T12" fmla="*/ 160 w 160"/>
                  <a:gd name="T13" fmla="*/ 17 h 335"/>
                  <a:gd name="T14" fmla="*/ 116 w 160"/>
                  <a:gd name="T15" fmla="*/ 0 h 335"/>
                  <a:gd name="T16" fmla="*/ 116 w 160"/>
                  <a:gd name="T17" fmla="*/ 0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sp>
            <p:nvSpPr>
              <p:cNvPr id="5137" name="Freeform 17"/>
              <p:cNvSpPr>
                <a:spLocks/>
              </p:cNvSpPr>
              <p:nvPr userDrawn="1"/>
            </p:nvSpPr>
            <p:spPr bwMode="auto">
              <a:xfrm>
                <a:off x="846" y="536"/>
                <a:ext cx="691" cy="364"/>
              </a:xfrm>
              <a:custGeom>
                <a:avLst/>
                <a:gdLst>
                  <a:gd name="T0" fmla="*/ 14 w 489"/>
                  <a:gd name="T1" fmla="*/ 34 h 296"/>
                  <a:gd name="T2" fmla="*/ 160 w 489"/>
                  <a:gd name="T3" fmla="*/ 66 h 296"/>
                  <a:gd name="T4" fmla="*/ 324 w 489"/>
                  <a:gd name="T5" fmla="*/ 137 h 296"/>
                  <a:gd name="T6" fmla="*/ 440 w 489"/>
                  <a:gd name="T7" fmla="*/ 243 h 296"/>
                  <a:gd name="T8" fmla="*/ 326 w 489"/>
                  <a:gd name="T9" fmla="*/ 230 h 296"/>
                  <a:gd name="T10" fmla="*/ 139 w 489"/>
                  <a:gd name="T11" fmla="*/ 146 h 296"/>
                  <a:gd name="T12" fmla="*/ 50 w 489"/>
                  <a:gd name="T13" fmla="*/ 80 h 296"/>
                  <a:gd name="T14" fmla="*/ 107 w 489"/>
                  <a:gd name="T15" fmla="*/ 163 h 296"/>
                  <a:gd name="T16" fmla="*/ 272 w 489"/>
                  <a:gd name="T17" fmla="*/ 270 h 296"/>
                  <a:gd name="T18" fmla="*/ 466 w 489"/>
                  <a:gd name="T19" fmla="*/ 296 h 296"/>
                  <a:gd name="T20" fmla="*/ 489 w 489"/>
                  <a:gd name="T21" fmla="*/ 224 h 296"/>
                  <a:gd name="T22" fmla="*/ 394 w 489"/>
                  <a:gd name="T23" fmla="*/ 120 h 296"/>
                  <a:gd name="T24" fmla="*/ 170 w 489"/>
                  <a:gd name="T25" fmla="*/ 17 h 296"/>
                  <a:gd name="T26" fmla="*/ 0 w 489"/>
                  <a:gd name="T27" fmla="*/ 0 h 296"/>
                  <a:gd name="T28" fmla="*/ 14 w 489"/>
                  <a:gd name="T29" fmla="*/ 34 h 296"/>
                  <a:gd name="T30" fmla="*/ 14 w 489"/>
                  <a:gd name="T31" fmla="*/ 34 h 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grpSp>
      </p:grpSp>
      <p:grpSp>
        <p:nvGrpSpPr>
          <p:cNvPr id="5138" name="Group 18"/>
          <p:cNvGrpSpPr>
            <a:grpSpLocks/>
          </p:cNvGrpSpPr>
          <p:nvPr/>
        </p:nvGrpSpPr>
        <p:grpSpPr bwMode="auto">
          <a:xfrm>
            <a:off x="10553700" y="4368801"/>
            <a:ext cx="990600" cy="1058863"/>
            <a:chOff x="4986" y="2752"/>
            <a:chExt cx="468" cy="667"/>
          </a:xfrm>
        </p:grpSpPr>
        <p:sp>
          <p:nvSpPr>
            <p:cNvPr id="5139" name="Freeform 19"/>
            <p:cNvSpPr>
              <a:spLocks/>
            </p:cNvSpPr>
            <p:nvPr userDrawn="1"/>
          </p:nvSpPr>
          <p:spPr bwMode="auto">
            <a:xfrm rot="7320404">
              <a:off x="4909" y="2936"/>
              <a:ext cx="629" cy="293"/>
            </a:xfrm>
            <a:custGeom>
              <a:avLst/>
              <a:gdLst>
                <a:gd name="T0" fmla="*/ 794 w 794"/>
                <a:gd name="T1" fmla="*/ 395 h 414"/>
                <a:gd name="T2" fmla="*/ 710 w 794"/>
                <a:gd name="T3" fmla="*/ 318 h 414"/>
                <a:gd name="T4" fmla="*/ 556 w 794"/>
                <a:gd name="T5" fmla="*/ 210 h 414"/>
                <a:gd name="T6" fmla="*/ 71 w 794"/>
                <a:gd name="T7" fmla="*/ 0 h 414"/>
                <a:gd name="T8" fmla="*/ 23 w 794"/>
                <a:gd name="T9" fmla="*/ 20 h 414"/>
                <a:gd name="T10" fmla="*/ 0 w 794"/>
                <a:gd name="T11" fmla="*/ 83 h 414"/>
                <a:gd name="T12" fmla="*/ 28 w 794"/>
                <a:gd name="T13" fmla="*/ 155 h 414"/>
                <a:gd name="T14" fmla="*/ 570 w 794"/>
                <a:gd name="T15" fmla="*/ 409 h 414"/>
                <a:gd name="T16" fmla="*/ 689 w 794"/>
                <a:gd name="T17" fmla="*/ 393 h 414"/>
                <a:gd name="T18" fmla="*/ 785 w 794"/>
                <a:gd name="T19" fmla="*/ 414 h 414"/>
                <a:gd name="T20" fmla="*/ 794 w 794"/>
                <a:gd name="T21" fmla="*/ 395 h 414"/>
                <a:gd name="T22" fmla="*/ 794 w 794"/>
                <a:gd name="T23" fmla="*/ 395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lnTo>
                    <a:pt x="794" y="395"/>
                  </a:lnTo>
                  <a:close/>
                </a:path>
              </a:pathLst>
            </a:custGeom>
            <a:solidFill>
              <a:srgbClr val="F8F8F8"/>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sp>
          <p:nvSpPr>
            <p:cNvPr id="5140" name="Freeform 20"/>
            <p:cNvSpPr>
              <a:spLocks/>
            </p:cNvSpPr>
            <p:nvPr userDrawn="1"/>
          </p:nvSpPr>
          <p:spPr bwMode="auto">
            <a:xfrm rot="7320404">
              <a:off x="4893" y="2923"/>
              <a:ext cx="627" cy="290"/>
            </a:xfrm>
            <a:custGeom>
              <a:avLst/>
              <a:gdLst>
                <a:gd name="T0" fmla="*/ 137 w 1586"/>
                <a:gd name="T1" fmla="*/ 0 h 821"/>
                <a:gd name="T2" fmla="*/ 1331 w 1586"/>
                <a:gd name="T3" fmla="*/ 519 h 821"/>
                <a:gd name="T4" fmla="*/ 1428 w 1586"/>
                <a:gd name="T5" fmla="*/ 638 h 821"/>
                <a:gd name="T6" fmla="*/ 1586 w 1586"/>
                <a:gd name="T7" fmla="*/ 792 h 821"/>
                <a:gd name="T8" fmla="*/ 1565 w 1586"/>
                <a:gd name="T9" fmla="*/ 821 h 821"/>
                <a:gd name="T10" fmla="*/ 1350 w 1586"/>
                <a:gd name="T11" fmla="*/ 787 h 821"/>
                <a:gd name="T12" fmla="*/ 1145 w 1586"/>
                <a:gd name="T13" fmla="*/ 811 h 821"/>
                <a:gd name="T14" fmla="*/ 42 w 1586"/>
                <a:gd name="T15" fmla="*/ 298 h 821"/>
                <a:gd name="T16" fmla="*/ 0 w 1586"/>
                <a:gd name="T17" fmla="*/ 150 h 821"/>
                <a:gd name="T18" fmla="*/ 46 w 1586"/>
                <a:gd name="T19" fmla="*/ 32 h 821"/>
                <a:gd name="T20" fmla="*/ 137 w 1586"/>
                <a:gd name="T21" fmla="*/ 0 h 821"/>
                <a:gd name="T22" fmla="*/ 137 w 1586"/>
                <a:gd name="T23" fmla="*/ 0 h 8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folHlink"/>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sp>
          <p:nvSpPr>
            <p:cNvPr id="5141" name="Freeform 21"/>
            <p:cNvSpPr>
              <a:spLocks/>
            </p:cNvSpPr>
            <p:nvPr userDrawn="1"/>
          </p:nvSpPr>
          <p:spPr bwMode="auto">
            <a:xfrm rot="7320404">
              <a:off x="5000" y="2912"/>
              <a:ext cx="416" cy="265"/>
            </a:xfrm>
            <a:custGeom>
              <a:avLst/>
              <a:gdLst>
                <a:gd name="T0" fmla="*/ 0 w 1049"/>
                <a:gd name="T1" fmla="*/ 325 h 747"/>
                <a:gd name="T2" fmla="*/ 922 w 1049"/>
                <a:gd name="T3" fmla="*/ 747 h 747"/>
                <a:gd name="T4" fmla="*/ 939 w 1049"/>
                <a:gd name="T5" fmla="*/ 534 h 747"/>
                <a:gd name="T6" fmla="*/ 1049 w 1049"/>
                <a:gd name="T7" fmla="*/ 422 h 747"/>
                <a:gd name="T8" fmla="*/ 78 w 1049"/>
                <a:gd name="T9" fmla="*/ 0 h 747"/>
                <a:gd name="T10" fmla="*/ 0 w 1049"/>
                <a:gd name="T11" fmla="*/ 127 h 747"/>
                <a:gd name="T12" fmla="*/ 0 w 1049"/>
                <a:gd name="T13" fmla="*/ 325 h 747"/>
                <a:gd name="T14" fmla="*/ 0 w 1049"/>
                <a:gd name="T15" fmla="*/ 325 h 7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grpSp>
          <p:nvGrpSpPr>
            <p:cNvPr id="5142" name="Group 22"/>
            <p:cNvGrpSpPr>
              <a:grpSpLocks/>
            </p:cNvGrpSpPr>
            <p:nvPr userDrawn="1"/>
          </p:nvGrpSpPr>
          <p:grpSpPr bwMode="auto">
            <a:xfrm>
              <a:off x="4986" y="2752"/>
              <a:ext cx="468" cy="667"/>
              <a:chOff x="4986" y="2752"/>
              <a:chExt cx="468" cy="667"/>
            </a:xfrm>
          </p:grpSpPr>
          <p:sp>
            <p:nvSpPr>
              <p:cNvPr id="5143" name="Freeform 23"/>
              <p:cNvSpPr>
                <a:spLocks/>
              </p:cNvSpPr>
              <p:nvPr userDrawn="1"/>
            </p:nvSpPr>
            <p:spPr bwMode="auto">
              <a:xfrm rot="7320404">
                <a:off x="4987" y="3190"/>
                <a:ext cx="59" cy="61"/>
              </a:xfrm>
              <a:custGeom>
                <a:avLst/>
                <a:gdLst>
                  <a:gd name="T0" fmla="*/ 110 w 150"/>
                  <a:gd name="T1" fmla="*/ 0 h 173"/>
                  <a:gd name="T2" fmla="*/ 40 w 150"/>
                  <a:gd name="T3" fmla="*/ 66 h 173"/>
                  <a:gd name="T4" fmla="*/ 0 w 150"/>
                  <a:gd name="T5" fmla="*/ 173 h 173"/>
                  <a:gd name="T6" fmla="*/ 80 w 150"/>
                  <a:gd name="T7" fmla="*/ 160 h 173"/>
                  <a:gd name="T8" fmla="*/ 103 w 150"/>
                  <a:gd name="T9" fmla="*/ 84 h 173"/>
                  <a:gd name="T10" fmla="*/ 150 w 150"/>
                  <a:gd name="T11" fmla="*/ 27 h 173"/>
                  <a:gd name="T12" fmla="*/ 110 w 150"/>
                  <a:gd name="T13" fmla="*/ 0 h 173"/>
                  <a:gd name="T14" fmla="*/ 110 w 150"/>
                  <a:gd name="T15" fmla="*/ 0 h 1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sp>
            <p:nvSpPr>
              <p:cNvPr id="5144" name="Freeform 24"/>
              <p:cNvSpPr>
                <a:spLocks/>
              </p:cNvSpPr>
              <p:nvPr userDrawn="1"/>
            </p:nvSpPr>
            <p:spPr bwMode="auto">
              <a:xfrm rot="7320404">
                <a:off x="4887" y="2930"/>
                <a:ext cx="667" cy="311"/>
              </a:xfrm>
              <a:custGeom>
                <a:avLst/>
                <a:gdLst>
                  <a:gd name="T0" fmla="*/ 156 w 1684"/>
                  <a:gd name="T1" fmla="*/ 0 h 880"/>
                  <a:gd name="T2" fmla="*/ 63 w 1684"/>
                  <a:gd name="T3" fmla="*/ 52 h 880"/>
                  <a:gd name="T4" fmla="*/ 0 w 1684"/>
                  <a:gd name="T5" fmla="*/ 208 h 880"/>
                  <a:gd name="T6" fmla="*/ 67 w 1684"/>
                  <a:gd name="T7" fmla="*/ 358 h 880"/>
                  <a:gd name="T8" fmla="*/ 1182 w 1684"/>
                  <a:gd name="T9" fmla="*/ 867 h 880"/>
                  <a:gd name="T10" fmla="*/ 1422 w 1684"/>
                  <a:gd name="T11" fmla="*/ 835 h 880"/>
                  <a:gd name="T12" fmla="*/ 1616 w 1684"/>
                  <a:gd name="T13" fmla="*/ 880 h 880"/>
                  <a:gd name="T14" fmla="*/ 1684 w 1684"/>
                  <a:gd name="T15" fmla="*/ 808 h 880"/>
                  <a:gd name="T16" fmla="*/ 1502 w 1684"/>
                  <a:gd name="T17" fmla="*/ 664 h 880"/>
                  <a:gd name="T18" fmla="*/ 1428 w 1684"/>
                  <a:gd name="T19" fmla="*/ 512 h 880"/>
                  <a:gd name="T20" fmla="*/ 1369 w 1684"/>
                  <a:gd name="T21" fmla="*/ 527 h 880"/>
                  <a:gd name="T22" fmla="*/ 1439 w 1684"/>
                  <a:gd name="T23" fmla="*/ 664 h 880"/>
                  <a:gd name="T24" fmla="*/ 1578 w 1684"/>
                  <a:gd name="T25" fmla="*/ 810 h 880"/>
                  <a:gd name="T26" fmla="*/ 1413 w 1684"/>
                  <a:gd name="T27" fmla="*/ 787 h 880"/>
                  <a:gd name="T28" fmla="*/ 1219 w 1684"/>
                  <a:gd name="T29" fmla="*/ 814 h 880"/>
                  <a:gd name="T30" fmla="*/ 1255 w 1684"/>
                  <a:gd name="T31" fmla="*/ 650 h 880"/>
                  <a:gd name="T32" fmla="*/ 1338 w 1684"/>
                  <a:gd name="T33" fmla="*/ 538 h 880"/>
                  <a:gd name="T34" fmla="*/ 1241 w 1684"/>
                  <a:gd name="T35" fmla="*/ 552 h 880"/>
                  <a:gd name="T36" fmla="*/ 1165 w 1684"/>
                  <a:gd name="T37" fmla="*/ 658 h 880"/>
                  <a:gd name="T38" fmla="*/ 1139 w 1684"/>
                  <a:gd name="T39" fmla="*/ 791 h 880"/>
                  <a:gd name="T40" fmla="*/ 107 w 1684"/>
                  <a:gd name="T41" fmla="*/ 310 h 880"/>
                  <a:gd name="T42" fmla="*/ 80 w 1684"/>
                  <a:gd name="T43" fmla="*/ 215 h 880"/>
                  <a:gd name="T44" fmla="*/ 103 w 1684"/>
                  <a:gd name="T45" fmla="*/ 95 h 880"/>
                  <a:gd name="T46" fmla="*/ 217 w 1684"/>
                  <a:gd name="T47" fmla="*/ 0 h 880"/>
                  <a:gd name="T48" fmla="*/ 156 w 1684"/>
                  <a:gd name="T49" fmla="*/ 0 h 880"/>
                  <a:gd name="T50" fmla="*/ 156 w 1684"/>
                  <a:gd name="T51" fmla="*/ 0 h 8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sp>
            <p:nvSpPr>
              <p:cNvPr id="5145" name="Freeform 25"/>
              <p:cNvSpPr>
                <a:spLocks/>
              </p:cNvSpPr>
              <p:nvPr userDrawn="1"/>
            </p:nvSpPr>
            <p:spPr bwMode="auto">
              <a:xfrm rot="7320404">
                <a:off x="5062" y="2997"/>
                <a:ext cx="472" cy="176"/>
              </a:xfrm>
              <a:custGeom>
                <a:avLst/>
                <a:gdLst>
                  <a:gd name="T0" fmla="*/ 100 w 1190"/>
                  <a:gd name="T1" fmla="*/ 0 h 500"/>
                  <a:gd name="T2" fmla="*/ 1190 w 1190"/>
                  <a:gd name="T3" fmla="*/ 490 h 500"/>
                  <a:gd name="T4" fmla="*/ 1076 w 1190"/>
                  <a:gd name="T5" fmla="*/ 500 h 500"/>
                  <a:gd name="T6" fmla="*/ 0 w 1190"/>
                  <a:gd name="T7" fmla="*/ 27 h 500"/>
                  <a:gd name="T8" fmla="*/ 100 w 1190"/>
                  <a:gd name="T9" fmla="*/ 0 h 500"/>
                  <a:gd name="T10" fmla="*/ 100 w 1190"/>
                  <a:gd name="T11" fmla="*/ 0 h 500"/>
                </a:gdLst>
                <a:ahLst/>
                <a:cxnLst>
                  <a:cxn ang="0">
                    <a:pos x="T0" y="T1"/>
                  </a:cxn>
                  <a:cxn ang="0">
                    <a:pos x="T2" y="T3"/>
                  </a:cxn>
                  <a:cxn ang="0">
                    <a:pos x="T4" y="T5"/>
                  </a:cxn>
                  <a:cxn ang="0">
                    <a:pos x="T6" y="T7"/>
                  </a:cxn>
                  <a:cxn ang="0">
                    <a:pos x="T8" y="T9"/>
                  </a:cxn>
                  <a:cxn ang="0">
                    <a:pos x="T10" y="T11"/>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sp>
            <p:nvSpPr>
              <p:cNvPr id="5146" name="Freeform 26"/>
              <p:cNvSpPr>
                <a:spLocks/>
              </p:cNvSpPr>
              <p:nvPr userDrawn="1"/>
            </p:nvSpPr>
            <p:spPr bwMode="auto">
              <a:xfrm rot="7320404">
                <a:off x="5363" y="2874"/>
                <a:ext cx="63" cy="118"/>
              </a:xfrm>
              <a:custGeom>
                <a:avLst/>
                <a:gdLst>
                  <a:gd name="T0" fmla="*/ 116 w 160"/>
                  <a:gd name="T1" fmla="*/ 0 h 335"/>
                  <a:gd name="T2" fmla="*/ 19 w 160"/>
                  <a:gd name="T3" fmla="*/ 106 h 335"/>
                  <a:gd name="T4" fmla="*/ 0 w 160"/>
                  <a:gd name="T5" fmla="*/ 230 h 335"/>
                  <a:gd name="T6" fmla="*/ 33 w 160"/>
                  <a:gd name="T7" fmla="*/ 314 h 335"/>
                  <a:gd name="T8" fmla="*/ 94 w 160"/>
                  <a:gd name="T9" fmla="*/ 335 h 335"/>
                  <a:gd name="T10" fmla="*/ 76 w 160"/>
                  <a:gd name="T11" fmla="*/ 154 h 335"/>
                  <a:gd name="T12" fmla="*/ 160 w 160"/>
                  <a:gd name="T13" fmla="*/ 17 h 335"/>
                  <a:gd name="T14" fmla="*/ 116 w 160"/>
                  <a:gd name="T15" fmla="*/ 0 h 335"/>
                  <a:gd name="T16" fmla="*/ 116 w 160"/>
                  <a:gd name="T17" fmla="*/ 0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sp>
            <p:nvSpPr>
              <p:cNvPr id="5147" name="Freeform 27"/>
              <p:cNvSpPr>
                <a:spLocks/>
              </p:cNvSpPr>
              <p:nvPr userDrawn="1"/>
            </p:nvSpPr>
            <p:spPr bwMode="auto">
              <a:xfrm rot="7320404">
                <a:off x="5136" y="3000"/>
                <a:ext cx="193" cy="104"/>
              </a:xfrm>
              <a:custGeom>
                <a:avLst/>
                <a:gdLst>
                  <a:gd name="T0" fmla="*/ 14 w 489"/>
                  <a:gd name="T1" fmla="*/ 34 h 296"/>
                  <a:gd name="T2" fmla="*/ 160 w 489"/>
                  <a:gd name="T3" fmla="*/ 66 h 296"/>
                  <a:gd name="T4" fmla="*/ 324 w 489"/>
                  <a:gd name="T5" fmla="*/ 137 h 296"/>
                  <a:gd name="T6" fmla="*/ 440 w 489"/>
                  <a:gd name="T7" fmla="*/ 243 h 296"/>
                  <a:gd name="T8" fmla="*/ 326 w 489"/>
                  <a:gd name="T9" fmla="*/ 230 h 296"/>
                  <a:gd name="T10" fmla="*/ 139 w 489"/>
                  <a:gd name="T11" fmla="*/ 146 h 296"/>
                  <a:gd name="T12" fmla="*/ 50 w 489"/>
                  <a:gd name="T13" fmla="*/ 80 h 296"/>
                  <a:gd name="T14" fmla="*/ 107 w 489"/>
                  <a:gd name="T15" fmla="*/ 163 h 296"/>
                  <a:gd name="T16" fmla="*/ 272 w 489"/>
                  <a:gd name="T17" fmla="*/ 270 h 296"/>
                  <a:gd name="T18" fmla="*/ 466 w 489"/>
                  <a:gd name="T19" fmla="*/ 296 h 296"/>
                  <a:gd name="T20" fmla="*/ 489 w 489"/>
                  <a:gd name="T21" fmla="*/ 224 h 296"/>
                  <a:gd name="T22" fmla="*/ 394 w 489"/>
                  <a:gd name="T23" fmla="*/ 120 h 296"/>
                  <a:gd name="T24" fmla="*/ 170 w 489"/>
                  <a:gd name="T25" fmla="*/ 17 h 296"/>
                  <a:gd name="T26" fmla="*/ 0 w 489"/>
                  <a:gd name="T27" fmla="*/ 0 h 296"/>
                  <a:gd name="T28" fmla="*/ 14 w 489"/>
                  <a:gd name="T29" fmla="*/ 34 h 296"/>
                  <a:gd name="T30" fmla="*/ 14 w 489"/>
                  <a:gd name="T31" fmla="*/ 34 h 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grpSp>
      </p:grpSp>
      <p:sp>
        <p:nvSpPr>
          <p:cNvPr id="5148" name="Freeform 28"/>
          <p:cNvSpPr>
            <a:spLocks/>
          </p:cNvSpPr>
          <p:nvPr/>
        </p:nvSpPr>
        <p:spPr bwMode="auto">
          <a:xfrm>
            <a:off x="1202267" y="5054601"/>
            <a:ext cx="9076267" cy="728663"/>
          </a:xfrm>
          <a:custGeom>
            <a:avLst/>
            <a:gdLst>
              <a:gd name="T0" fmla="*/ 0 w 4288"/>
              <a:gd name="T1" fmla="*/ 0 h 459"/>
              <a:gd name="T2" fmla="*/ 816 w 4288"/>
              <a:gd name="T3" fmla="*/ 256 h 459"/>
              <a:gd name="T4" fmla="*/ 1560 w 4288"/>
              <a:gd name="T5" fmla="*/ 144 h 459"/>
              <a:gd name="T6" fmla="*/ 1856 w 4288"/>
              <a:gd name="T7" fmla="*/ 376 h 459"/>
              <a:gd name="T8" fmla="*/ 2344 w 4288"/>
              <a:gd name="T9" fmla="*/ 152 h 459"/>
              <a:gd name="T10" fmla="*/ 3536 w 4288"/>
              <a:gd name="T11" fmla="*/ 456 h 459"/>
              <a:gd name="T12" fmla="*/ 4288 w 4288"/>
              <a:gd name="T13" fmla="*/ 136 h 459"/>
            </a:gdLst>
            <a:ahLst/>
            <a:cxnLst>
              <a:cxn ang="0">
                <a:pos x="T0" y="T1"/>
              </a:cxn>
              <a:cxn ang="0">
                <a:pos x="T2" y="T3"/>
              </a:cxn>
              <a:cxn ang="0">
                <a:pos x="T4" y="T5"/>
              </a:cxn>
              <a:cxn ang="0">
                <a:pos x="T6" y="T7"/>
              </a:cxn>
              <a:cxn ang="0">
                <a:pos x="T8" y="T9"/>
              </a:cxn>
              <a:cxn ang="0">
                <a:pos x="T10" y="T11"/>
              </a:cxn>
              <a:cxn ang="0">
                <a:pos x="T12" y="T13"/>
              </a:cxn>
            </a:cxnLst>
            <a:rect l="0" t="0" r="r" b="b"/>
            <a:pathLst>
              <a:path w="4288" h="459">
                <a:moveTo>
                  <a:pt x="0" y="0"/>
                </a:moveTo>
                <a:cubicBezTo>
                  <a:pt x="136" y="43"/>
                  <a:pt x="556" y="232"/>
                  <a:pt x="816" y="256"/>
                </a:cubicBezTo>
                <a:cubicBezTo>
                  <a:pt x="1076" y="280"/>
                  <a:pt x="1387" y="124"/>
                  <a:pt x="1560" y="144"/>
                </a:cubicBezTo>
                <a:cubicBezTo>
                  <a:pt x="1733" y="164"/>
                  <a:pt x="1725" y="375"/>
                  <a:pt x="1856" y="376"/>
                </a:cubicBezTo>
                <a:cubicBezTo>
                  <a:pt x="1987" y="377"/>
                  <a:pt x="2064" y="139"/>
                  <a:pt x="2344" y="152"/>
                </a:cubicBezTo>
                <a:cubicBezTo>
                  <a:pt x="2624" y="165"/>
                  <a:pt x="3212" y="459"/>
                  <a:pt x="3536" y="456"/>
                </a:cubicBezTo>
                <a:cubicBezTo>
                  <a:pt x="3860" y="453"/>
                  <a:pt x="4165" y="188"/>
                  <a:pt x="4288" y="136"/>
                </a:cubicBezTo>
              </a:path>
            </a:pathLst>
          </a:custGeom>
          <a:noFill/>
          <a:ln w="76200" cap="flat" cmpd="sng">
            <a:solidFill>
              <a:schemeClr val="folHlink"/>
            </a:solidFill>
            <a:prstDash val="solid"/>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5149" name="Freeform 29"/>
          <p:cNvSpPr>
            <a:spLocks/>
          </p:cNvSpPr>
          <p:nvPr/>
        </p:nvSpPr>
        <p:spPr bwMode="auto">
          <a:xfrm>
            <a:off x="5435600" y="1930400"/>
            <a:ext cx="1185333" cy="381000"/>
          </a:xfrm>
          <a:custGeom>
            <a:avLst/>
            <a:gdLst>
              <a:gd name="T0" fmla="*/ 0 w 560"/>
              <a:gd name="T1" fmla="*/ 32 h 240"/>
              <a:gd name="T2" fmla="*/ 280 w 560"/>
              <a:gd name="T3" fmla="*/ 144 h 240"/>
              <a:gd name="T4" fmla="*/ 448 w 560"/>
              <a:gd name="T5" fmla="*/ 16 h 240"/>
              <a:gd name="T6" fmla="*/ 560 w 560"/>
              <a:gd name="T7" fmla="*/ 240 h 240"/>
            </a:gdLst>
            <a:ahLst/>
            <a:cxnLst>
              <a:cxn ang="0">
                <a:pos x="T0" y="T1"/>
              </a:cxn>
              <a:cxn ang="0">
                <a:pos x="T2" y="T3"/>
              </a:cxn>
              <a:cxn ang="0">
                <a:pos x="T4" y="T5"/>
              </a:cxn>
              <a:cxn ang="0">
                <a:pos x="T6" y="T7"/>
              </a:cxn>
            </a:cxnLst>
            <a:rect l="0" t="0" r="r" b="b"/>
            <a:pathLst>
              <a:path w="560" h="240">
                <a:moveTo>
                  <a:pt x="0" y="32"/>
                </a:moveTo>
                <a:cubicBezTo>
                  <a:pt x="102" y="89"/>
                  <a:pt x="205" y="147"/>
                  <a:pt x="280" y="144"/>
                </a:cubicBezTo>
                <a:cubicBezTo>
                  <a:pt x="355" y="141"/>
                  <a:pt x="401" y="0"/>
                  <a:pt x="448" y="16"/>
                </a:cubicBezTo>
                <a:cubicBezTo>
                  <a:pt x="495" y="32"/>
                  <a:pt x="541" y="201"/>
                  <a:pt x="560" y="240"/>
                </a:cubicBezTo>
              </a:path>
            </a:pathLst>
          </a:custGeom>
          <a:noFill/>
          <a:ln w="114300" cmpd="sng">
            <a:solidFill>
              <a:schemeClr val="tx2"/>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2457170-06C6-AE46-9126-7D400733F3B5}" type="slidenum">
              <a:rPr lang="en-US"/>
              <a:pPr/>
              <a:t>‹#›</a:t>
            </a:fld>
            <a:endParaRPr lang="en-US"/>
          </a:p>
        </p:txBody>
      </p:sp>
    </p:spTree>
    <p:extLst>
      <p:ext uri="{BB962C8B-B14F-4D97-AF65-F5344CB8AC3E}">
        <p14:creationId xmlns:p14="http://schemas.microsoft.com/office/powerpoint/2010/main" val="4195942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10600" y="152400"/>
            <a:ext cx="2565400" cy="5334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152400"/>
            <a:ext cx="7493000" cy="5334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DBD7ACE-E3AF-3946-8E6F-264CC6297AF6}" type="slidenum">
              <a:rPr lang="en-US"/>
              <a:pPr/>
              <a:t>‹#›</a:t>
            </a:fld>
            <a:endParaRPr lang="en-US"/>
          </a:p>
        </p:txBody>
      </p:sp>
    </p:spTree>
    <p:extLst>
      <p:ext uri="{BB962C8B-B14F-4D97-AF65-F5344CB8AC3E}">
        <p14:creationId xmlns:p14="http://schemas.microsoft.com/office/powerpoint/2010/main" val="514883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98F6E56-4AF0-1140-BB9F-001E4F8FC399}" type="slidenum">
              <a:rPr lang="en-US"/>
              <a:pPr/>
              <a:t>‹#›</a:t>
            </a:fld>
            <a:endParaRPr lang="en-US"/>
          </a:p>
        </p:txBody>
      </p:sp>
    </p:spTree>
    <p:extLst>
      <p:ext uri="{BB962C8B-B14F-4D97-AF65-F5344CB8AC3E}">
        <p14:creationId xmlns:p14="http://schemas.microsoft.com/office/powerpoint/2010/main" val="1099567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6A32C2D-D6DE-5A40-B13F-66D76342B5DE}" type="slidenum">
              <a:rPr lang="en-US"/>
              <a:pPr/>
              <a:t>‹#›</a:t>
            </a:fld>
            <a:endParaRPr lang="en-US"/>
          </a:p>
        </p:txBody>
      </p:sp>
    </p:spTree>
    <p:extLst>
      <p:ext uri="{BB962C8B-B14F-4D97-AF65-F5344CB8AC3E}">
        <p14:creationId xmlns:p14="http://schemas.microsoft.com/office/powerpoint/2010/main" val="42190452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828800"/>
            <a:ext cx="50292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46800" y="1828800"/>
            <a:ext cx="50292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5C22933-1A24-2448-9326-FA3B89C04DD9}" type="slidenum">
              <a:rPr lang="en-US"/>
              <a:pPr/>
              <a:t>‹#›</a:t>
            </a:fld>
            <a:endParaRPr lang="en-US"/>
          </a:p>
        </p:txBody>
      </p:sp>
    </p:spTree>
    <p:extLst>
      <p:ext uri="{BB962C8B-B14F-4D97-AF65-F5344CB8AC3E}">
        <p14:creationId xmlns:p14="http://schemas.microsoft.com/office/powerpoint/2010/main" val="42779882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0999F40B-458D-2540-8A28-14D1CC6B6ABA}" type="slidenum">
              <a:rPr lang="en-US"/>
              <a:pPr/>
              <a:t>‹#›</a:t>
            </a:fld>
            <a:endParaRPr lang="en-US"/>
          </a:p>
        </p:txBody>
      </p:sp>
    </p:spTree>
    <p:extLst>
      <p:ext uri="{BB962C8B-B14F-4D97-AF65-F5344CB8AC3E}">
        <p14:creationId xmlns:p14="http://schemas.microsoft.com/office/powerpoint/2010/main" val="156756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09C67466-9948-2545-B387-87CDCD408B68}" type="slidenum">
              <a:rPr lang="en-US"/>
              <a:pPr/>
              <a:t>‹#›</a:t>
            </a:fld>
            <a:endParaRPr lang="en-US"/>
          </a:p>
        </p:txBody>
      </p:sp>
    </p:spTree>
    <p:extLst>
      <p:ext uri="{BB962C8B-B14F-4D97-AF65-F5344CB8AC3E}">
        <p14:creationId xmlns:p14="http://schemas.microsoft.com/office/powerpoint/2010/main" val="34409011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2C09B5B5-4545-A74A-B291-CC6A84E4403A}" type="slidenum">
              <a:rPr lang="en-US"/>
              <a:pPr/>
              <a:t>‹#›</a:t>
            </a:fld>
            <a:endParaRPr lang="en-US"/>
          </a:p>
        </p:txBody>
      </p:sp>
    </p:spTree>
    <p:extLst>
      <p:ext uri="{BB962C8B-B14F-4D97-AF65-F5344CB8AC3E}">
        <p14:creationId xmlns:p14="http://schemas.microsoft.com/office/powerpoint/2010/main" val="2633478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548C99F-1B38-4E4E-92BA-8003923AD053}" type="slidenum">
              <a:rPr lang="en-US"/>
              <a:pPr/>
              <a:t>‹#›</a:t>
            </a:fld>
            <a:endParaRPr lang="en-US"/>
          </a:p>
        </p:txBody>
      </p:sp>
    </p:spTree>
    <p:extLst>
      <p:ext uri="{BB962C8B-B14F-4D97-AF65-F5344CB8AC3E}">
        <p14:creationId xmlns:p14="http://schemas.microsoft.com/office/powerpoint/2010/main" val="7657833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124F743-9FEE-244F-AC2D-E13FA53E72D9}" type="slidenum">
              <a:rPr lang="en-US"/>
              <a:pPr/>
              <a:t>‹#›</a:t>
            </a:fld>
            <a:endParaRPr lang="en-US"/>
          </a:p>
        </p:txBody>
      </p:sp>
    </p:spTree>
    <p:extLst>
      <p:ext uri="{BB962C8B-B14F-4D97-AF65-F5344CB8AC3E}">
        <p14:creationId xmlns:p14="http://schemas.microsoft.com/office/powerpoint/2010/main" val="1242791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Freeform 2"/>
          <p:cNvSpPr>
            <a:spLocks/>
          </p:cNvSpPr>
          <p:nvPr/>
        </p:nvSpPr>
        <p:spPr bwMode="auto">
          <a:xfrm rot="-3172564">
            <a:off x="10564284" y="-362479"/>
            <a:ext cx="1162050" cy="2779183"/>
          </a:xfrm>
          <a:custGeom>
            <a:avLst/>
            <a:gdLst>
              <a:gd name="T0" fmla="*/ 2903 w 2903"/>
              <a:gd name="T1" fmla="*/ 433 h 3686"/>
              <a:gd name="T2" fmla="*/ 2565 w 2903"/>
              <a:gd name="T3" fmla="*/ 80 h 3686"/>
              <a:gd name="T4" fmla="*/ 2241 w 2903"/>
              <a:gd name="T5" fmla="*/ 0 h 3686"/>
              <a:gd name="T6" fmla="*/ 110 w 2903"/>
              <a:gd name="T7" fmla="*/ 2811 h 3686"/>
              <a:gd name="T8" fmla="*/ 110 w 2903"/>
              <a:gd name="T9" fmla="*/ 3228 h 3686"/>
              <a:gd name="T10" fmla="*/ 0 w 2903"/>
              <a:gd name="T11" fmla="*/ 3631 h 3686"/>
              <a:gd name="T12" fmla="*/ 72 w 2903"/>
              <a:gd name="T13" fmla="*/ 3686 h 3686"/>
              <a:gd name="T14" fmla="*/ 441 w 2903"/>
              <a:gd name="T15" fmla="*/ 3355 h 3686"/>
              <a:gd name="T16" fmla="*/ 740 w 2903"/>
              <a:gd name="T17" fmla="*/ 3228 h 3686"/>
              <a:gd name="T18" fmla="*/ 2903 w 2903"/>
              <a:gd name="T19" fmla="*/ 433 h 3686"/>
              <a:gd name="T20" fmla="*/ 2903 w 2903"/>
              <a:gd name="T21" fmla="*/ 433 h 36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903" h="3686">
                <a:moveTo>
                  <a:pt x="2903" y="433"/>
                </a:moveTo>
                <a:lnTo>
                  <a:pt x="2565" y="80"/>
                </a:lnTo>
                <a:lnTo>
                  <a:pt x="2241" y="0"/>
                </a:lnTo>
                <a:lnTo>
                  <a:pt x="110" y="2811"/>
                </a:lnTo>
                <a:lnTo>
                  <a:pt x="110" y="3228"/>
                </a:lnTo>
                <a:lnTo>
                  <a:pt x="0" y="3631"/>
                </a:lnTo>
                <a:lnTo>
                  <a:pt x="72" y="3686"/>
                </a:lnTo>
                <a:lnTo>
                  <a:pt x="441" y="3355"/>
                </a:lnTo>
                <a:lnTo>
                  <a:pt x="740" y="3228"/>
                </a:lnTo>
                <a:lnTo>
                  <a:pt x="2903" y="433"/>
                </a:lnTo>
                <a:lnTo>
                  <a:pt x="2903" y="433"/>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sp>
        <p:nvSpPr>
          <p:cNvPr id="4099" name="Rectangle 3"/>
          <p:cNvSpPr>
            <a:spLocks noGrp="1" noChangeArrowheads="1"/>
          </p:cNvSpPr>
          <p:nvPr>
            <p:ph type="title"/>
          </p:nvPr>
        </p:nvSpPr>
        <p:spPr bwMode="auto">
          <a:xfrm>
            <a:off x="914400" y="152400"/>
            <a:ext cx="9160933" cy="1600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4100" name="Rectangle 4"/>
          <p:cNvSpPr>
            <a:spLocks noGrp="1" noChangeArrowheads="1"/>
          </p:cNvSpPr>
          <p:nvPr>
            <p:ph type="body" idx="1"/>
          </p:nvPr>
        </p:nvSpPr>
        <p:spPr bwMode="auto">
          <a:xfrm>
            <a:off x="914400" y="1828800"/>
            <a:ext cx="10261600" cy="3657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101" name="Rectangle 5"/>
          <p:cNvSpPr>
            <a:spLocks noGrp="1" noChangeArrowheads="1"/>
          </p:cNvSpPr>
          <p:nvPr>
            <p:ph type="dt" sz="half" idx="2"/>
          </p:nvPr>
        </p:nvSpPr>
        <p:spPr bwMode="auto">
          <a:xfrm>
            <a:off x="1828800" y="6248400"/>
            <a:ext cx="25400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eaLnBrk="1" hangingPunct="1">
              <a:defRPr sz="1400"/>
            </a:lvl1pPr>
          </a:lstStyle>
          <a:p>
            <a:endParaRPr lang="en-US"/>
          </a:p>
        </p:txBody>
      </p:sp>
      <p:sp>
        <p:nvSpPr>
          <p:cNvPr id="4102" name="Rectangle 6"/>
          <p:cNvSpPr>
            <a:spLocks noGrp="1" noChangeArrowheads="1"/>
          </p:cNvSpPr>
          <p:nvPr>
            <p:ph type="ftr" sz="quarter" idx="3"/>
          </p:nvPr>
        </p:nvSpPr>
        <p:spPr bwMode="auto">
          <a:xfrm>
            <a:off x="4741333" y="6248400"/>
            <a:ext cx="38608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eaLnBrk="1" hangingPunct="1">
              <a:defRPr sz="1400"/>
            </a:lvl1pPr>
          </a:lstStyle>
          <a:p>
            <a:endParaRPr lang="en-US"/>
          </a:p>
        </p:txBody>
      </p:sp>
      <p:sp>
        <p:nvSpPr>
          <p:cNvPr id="4103" name="Rectangle 7"/>
          <p:cNvSpPr>
            <a:spLocks noGrp="1" noChangeArrowheads="1"/>
          </p:cNvSpPr>
          <p:nvPr>
            <p:ph type="sldNum" sz="quarter" idx="4"/>
          </p:nvPr>
        </p:nvSpPr>
        <p:spPr bwMode="auto">
          <a:xfrm>
            <a:off x="8957733" y="6248400"/>
            <a:ext cx="25400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eaLnBrk="1" hangingPunct="1">
              <a:defRPr sz="1400"/>
            </a:lvl1pPr>
          </a:lstStyle>
          <a:p>
            <a:fld id="{6938D799-E352-7F42-BA93-9204C59FB6CD}" type="slidenum">
              <a:rPr lang="en-US"/>
              <a:pPr/>
              <a:t>‹#›</a:t>
            </a:fld>
            <a:endParaRPr lang="en-US"/>
          </a:p>
        </p:txBody>
      </p:sp>
      <p:sp>
        <p:nvSpPr>
          <p:cNvPr id="4104" name="Freeform 8"/>
          <p:cNvSpPr>
            <a:spLocks/>
          </p:cNvSpPr>
          <p:nvPr/>
        </p:nvSpPr>
        <p:spPr bwMode="auto">
          <a:xfrm rot="-3172564">
            <a:off x="10681230" y="-324907"/>
            <a:ext cx="1165225" cy="2796116"/>
          </a:xfrm>
          <a:custGeom>
            <a:avLst/>
            <a:gdLst>
              <a:gd name="T0" fmla="*/ 2293 w 2911"/>
              <a:gd name="T1" fmla="*/ 0 h 3703"/>
              <a:gd name="T2" fmla="*/ 130 w 2911"/>
              <a:gd name="T3" fmla="*/ 2835 h 3703"/>
              <a:gd name="T4" fmla="*/ 131 w 2911"/>
              <a:gd name="T5" fmla="*/ 3201 h 3703"/>
              <a:gd name="T6" fmla="*/ 0 w 2911"/>
              <a:gd name="T7" fmla="*/ 3633 h 3703"/>
              <a:gd name="T8" fmla="*/ 50 w 2911"/>
              <a:gd name="T9" fmla="*/ 3703 h 3703"/>
              <a:gd name="T10" fmla="*/ 422 w 2911"/>
              <a:gd name="T11" fmla="*/ 3352 h 3703"/>
              <a:gd name="T12" fmla="*/ 763 w 2911"/>
              <a:gd name="T13" fmla="*/ 3220 h 3703"/>
              <a:gd name="T14" fmla="*/ 2911 w 2911"/>
              <a:gd name="T15" fmla="*/ 428 h 3703"/>
              <a:gd name="T16" fmla="*/ 2589 w 2911"/>
              <a:gd name="T17" fmla="*/ 96 h 3703"/>
              <a:gd name="T18" fmla="*/ 2293 w 2911"/>
              <a:gd name="T19" fmla="*/ 0 h 3703"/>
              <a:gd name="T20" fmla="*/ 2293 w 2911"/>
              <a:gd name="T21" fmla="*/ 0 h 37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911" h="3703">
                <a:moveTo>
                  <a:pt x="2293" y="0"/>
                </a:moveTo>
                <a:lnTo>
                  <a:pt x="130" y="2835"/>
                </a:lnTo>
                <a:lnTo>
                  <a:pt x="131" y="3201"/>
                </a:lnTo>
                <a:lnTo>
                  <a:pt x="0" y="3633"/>
                </a:lnTo>
                <a:lnTo>
                  <a:pt x="50" y="3703"/>
                </a:lnTo>
                <a:lnTo>
                  <a:pt x="422" y="3352"/>
                </a:lnTo>
                <a:lnTo>
                  <a:pt x="763" y="3220"/>
                </a:lnTo>
                <a:lnTo>
                  <a:pt x="2911" y="428"/>
                </a:lnTo>
                <a:lnTo>
                  <a:pt x="2589" y="96"/>
                </a:lnTo>
                <a:lnTo>
                  <a:pt x="2293" y="0"/>
                </a:lnTo>
                <a:lnTo>
                  <a:pt x="2293" y="0"/>
                </a:lnTo>
                <a:close/>
              </a:path>
            </a:pathLst>
          </a:custGeom>
          <a:solidFill>
            <a:schemeClr val="folHlink"/>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sp>
        <p:nvSpPr>
          <p:cNvPr id="4105" name="Freeform 9"/>
          <p:cNvSpPr>
            <a:spLocks/>
          </p:cNvSpPr>
          <p:nvPr/>
        </p:nvSpPr>
        <p:spPr bwMode="auto">
          <a:xfrm rot="-3172564">
            <a:off x="10612439" y="-69849"/>
            <a:ext cx="1025525" cy="2095500"/>
          </a:xfrm>
          <a:custGeom>
            <a:avLst/>
            <a:gdLst>
              <a:gd name="T0" fmla="*/ 0 w 2561"/>
              <a:gd name="T1" fmla="*/ 2485 h 2777"/>
              <a:gd name="T2" fmla="*/ 432 w 2561"/>
              <a:gd name="T3" fmla="*/ 2553 h 2777"/>
              <a:gd name="T4" fmla="*/ 736 w 2561"/>
              <a:gd name="T5" fmla="*/ 2777 h 2777"/>
              <a:gd name="T6" fmla="*/ 2561 w 2561"/>
              <a:gd name="T7" fmla="*/ 399 h 2777"/>
              <a:gd name="T8" fmla="*/ 2118 w 2561"/>
              <a:gd name="T9" fmla="*/ 82 h 2777"/>
              <a:gd name="T10" fmla="*/ 1898 w 2561"/>
              <a:gd name="T11" fmla="*/ 0 h 2777"/>
              <a:gd name="T12" fmla="*/ 0 w 2561"/>
              <a:gd name="T13" fmla="*/ 2485 h 2777"/>
              <a:gd name="T14" fmla="*/ 0 w 2561"/>
              <a:gd name="T15" fmla="*/ 2485 h 277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61" h="2777">
                <a:moveTo>
                  <a:pt x="0" y="2485"/>
                </a:moveTo>
                <a:lnTo>
                  <a:pt x="432" y="2553"/>
                </a:lnTo>
                <a:lnTo>
                  <a:pt x="736" y="2777"/>
                </a:lnTo>
                <a:lnTo>
                  <a:pt x="2561" y="399"/>
                </a:lnTo>
                <a:lnTo>
                  <a:pt x="2118" y="82"/>
                </a:lnTo>
                <a:lnTo>
                  <a:pt x="1898" y="0"/>
                </a:lnTo>
                <a:lnTo>
                  <a:pt x="0" y="2485"/>
                </a:lnTo>
                <a:lnTo>
                  <a:pt x="0" y="2485"/>
                </a:lnTo>
                <a:close/>
              </a:path>
            </a:pathLst>
          </a:custGeom>
          <a:solidFill>
            <a:schemeClr val="bg2"/>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grpSp>
        <p:nvGrpSpPr>
          <p:cNvPr id="4106" name="Group 10"/>
          <p:cNvGrpSpPr>
            <a:grpSpLocks/>
          </p:cNvGrpSpPr>
          <p:nvPr/>
        </p:nvGrpSpPr>
        <p:grpSpPr bwMode="auto">
          <a:xfrm>
            <a:off x="10584" y="5540375"/>
            <a:ext cx="2379133" cy="1246188"/>
            <a:chOff x="5" y="3490"/>
            <a:chExt cx="1124" cy="785"/>
          </a:xfrm>
        </p:grpSpPr>
        <p:sp>
          <p:nvSpPr>
            <p:cNvPr id="4107" name="Freeform 11"/>
            <p:cNvSpPr>
              <a:spLocks/>
            </p:cNvSpPr>
            <p:nvPr userDrawn="1"/>
          </p:nvSpPr>
          <p:spPr bwMode="auto">
            <a:xfrm>
              <a:off x="24" y="3505"/>
              <a:ext cx="1089" cy="649"/>
            </a:xfrm>
            <a:custGeom>
              <a:avLst/>
              <a:gdLst>
                <a:gd name="T0" fmla="*/ 1587 w 2177"/>
                <a:gd name="T1" fmla="*/ 1260 h 1298"/>
                <a:gd name="T2" fmla="*/ 1420 w 2177"/>
                <a:gd name="T3" fmla="*/ 1106 h 1298"/>
                <a:gd name="T4" fmla="*/ 1331 w 2177"/>
                <a:gd name="T5" fmla="*/ 477 h 1298"/>
                <a:gd name="T6" fmla="*/ 2139 w 2177"/>
                <a:gd name="T7" fmla="*/ 330 h 1298"/>
                <a:gd name="T8" fmla="*/ 2177 w 2177"/>
                <a:gd name="T9" fmla="*/ 203 h 1298"/>
                <a:gd name="T10" fmla="*/ 2099 w 2177"/>
                <a:gd name="T11" fmla="*/ 100 h 1298"/>
                <a:gd name="T12" fmla="*/ 1276 w 2177"/>
                <a:gd name="T13" fmla="*/ 211 h 1298"/>
                <a:gd name="T14" fmla="*/ 1219 w 2177"/>
                <a:gd name="T15" fmla="*/ 32 h 1298"/>
                <a:gd name="T16" fmla="*/ 1085 w 2177"/>
                <a:gd name="T17" fmla="*/ 0 h 1298"/>
                <a:gd name="T18" fmla="*/ 958 w 2177"/>
                <a:gd name="T19" fmla="*/ 28 h 1298"/>
                <a:gd name="T20" fmla="*/ 888 w 2177"/>
                <a:gd name="T21" fmla="*/ 106 h 1298"/>
                <a:gd name="T22" fmla="*/ 937 w 2177"/>
                <a:gd name="T23" fmla="*/ 285 h 1298"/>
                <a:gd name="T24" fmla="*/ 660 w 2177"/>
                <a:gd name="T25" fmla="*/ 441 h 1298"/>
                <a:gd name="T26" fmla="*/ 983 w 2177"/>
                <a:gd name="T27" fmla="*/ 473 h 1298"/>
                <a:gd name="T28" fmla="*/ 1112 w 2177"/>
                <a:gd name="T29" fmla="*/ 889 h 1298"/>
                <a:gd name="T30" fmla="*/ 141 w 2177"/>
                <a:gd name="T31" fmla="*/ 469 h 1298"/>
                <a:gd name="T32" fmla="*/ 46 w 2177"/>
                <a:gd name="T33" fmla="*/ 509 h 1298"/>
                <a:gd name="T34" fmla="*/ 0 w 2177"/>
                <a:gd name="T35" fmla="*/ 636 h 1298"/>
                <a:gd name="T36" fmla="*/ 55 w 2177"/>
                <a:gd name="T37" fmla="*/ 779 h 1298"/>
                <a:gd name="T38" fmla="*/ 1139 w 2177"/>
                <a:gd name="T39" fmla="*/ 1288 h 1298"/>
                <a:gd name="T40" fmla="*/ 1378 w 2177"/>
                <a:gd name="T41" fmla="*/ 1256 h 1298"/>
                <a:gd name="T42" fmla="*/ 1570 w 2177"/>
                <a:gd name="T43" fmla="*/ 1298 h 1298"/>
                <a:gd name="T44" fmla="*/ 1587 w 2177"/>
                <a:gd name="T45" fmla="*/ 1260 h 1298"/>
                <a:gd name="T46" fmla="*/ 1587 w 2177"/>
                <a:gd name="T47" fmla="*/ 1260 h 1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177" h="1298">
                  <a:moveTo>
                    <a:pt x="1587" y="1260"/>
                  </a:moveTo>
                  <a:lnTo>
                    <a:pt x="1420" y="1106"/>
                  </a:lnTo>
                  <a:lnTo>
                    <a:pt x="1331" y="477"/>
                  </a:lnTo>
                  <a:lnTo>
                    <a:pt x="2139" y="330"/>
                  </a:lnTo>
                  <a:lnTo>
                    <a:pt x="2177" y="203"/>
                  </a:lnTo>
                  <a:lnTo>
                    <a:pt x="2099" y="100"/>
                  </a:lnTo>
                  <a:lnTo>
                    <a:pt x="1276" y="211"/>
                  </a:lnTo>
                  <a:lnTo>
                    <a:pt x="1219" y="32"/>
                  </a:lnTo>
                  <a:lnTo>
                    <a:pt x="1085" y="0"/>
                  </a:lnTo>
                  <a:lnTo>
                    <a:pt x="958" y="28"/>
                  </a:lnTo>
                  <a:lnTo>
                    <a:pt x="888" y="106"/>
                  </a:lnTo>
                  <a:lnTo>
                    <a:pt x="937" y="285"/>
                  </a:lnTo>
                  <a:lnTo>
                    <a:pt x="660" y="441"/>
                  </a:lnTo>
                  <a:lnTo>
                    <a:pt x="983" y="473"/>
                  </a:lnTo>
                  <a:lnTo>
                    <a:pt x="1112" y="889"/>
                  </a:lnTo>
                  <a:lnTo>
                    <a:pt x="141" y="469"/>
                  </a:lnTo>
                  <a:lnTo>
                    <a:pt x="46" y="509"/>
                  </a:lnTo>
                  <a:lnTo>
                    <a:pt x="0" y="636"/>
                  </a:lnTo>
                  <a:lnTo>
                    <a:pt x="55" y="779"/>
                  </a:lnTo>
                  <a:lnTo>
                    <a:pt x="1139" y="1288"/>
                  </a:lnTo>
                  <a:lnTo>
                    <a:pt x="1378" y="1256"/>
                  </a:lnTo>
                  <a:lnTo>
                    <a:pt x="1570" y="1298"/>
                  </a:lnTo>
                  <a:lnTo>
                    <a:pt x="1587" y="1260"/>
                  </a:lnTo>
                  <a:lnTo>
                    <a:pt x="1587" y="1260"/>
                  </a:lnTo>
                  <a:close/>
                </a:path>
              </a:pathLst>
            </a:custGeom>
            <a:solidFill>
              <a:srgbClr val="F8F8F8"/>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sp>
          <p:nvSpPr>
            <p:cNvPr id="4108" name="Freeform 12"/>
            <p:cNvSpPr>
              <a:spLocks/>
            </p:cNvSpPr>
            <p:nvPr userDrawn="1"/>
          </p:nvSpPr>
          <p:spPr bwMode="auto">
            <a:xfrm>
              <a:off x="1022" y="3582"/>
              <a:ext cx="71" cy="129"/>
            </a:xfrm>
            <a:custGeom>
              <a:avLst/>
              <a:gdLst>
                <a:gd name="T0" fmla="*/ 0 w 143"/>
                <a:gd name="T1" fmla="*/ 7 h 258"/>
                <a:gd name="T2" fmla="*/ 120 w 143"/>
                <a:gd name="T3" fmla="*/ 0 h 258"/>
                <a:gd name="T4" fmla="*/ 143 w 143"/>
                <a:gd name="T5" fmla="*/ 233 h 258"/>
                <a:gd name="T6" fmla="*/ 8 w 143"/>
                <a:gd name="T7" fmla="*/ 258 h 258"/>
                <a:gd name="T8" fmla="*/ 0 w 143"/>
                <a:gd name="T9" fmla="*/ 7 h 258"/>
                <a:gd name="T10" fmla="*/ 0 w 143"/>
                <a:gd name="T11" fmla="*/ 7 h 258"/>
              </a:gdLst>
              <a:ahLst/>
              <a:cxnLst>
                <a:cxn ang="0">
                  <a:pos x="T0" y="T1"/>
                </a:cxn>
                <a:cxn ang="0">
                  <a:pos x="T2" y="T3"/>
                </a:cxn>
                <a:cxn ang="0">
                  <a:pos x="T4" y="T5"/>
                </a:cxn>
                <a:cxn ang="0">
                  <a:pos x="T6" y="T7"/>
                </a:cxn>
                <a:cxn ang="0">
                  <a:pos x="T8" y="T9"/>
                </a:cxn>
                <a:cxn ang="0">
                  <a:pos x="T10" y="T11"/>
                </a:cxn>
              </a:cxnLst>
              <a:rect l="0" t="0" r="r" b="b"/>
              <a:pathLst>
                <a:path w="143" h="258">
                  <a:moveTo>
                    <a:pt x="0" y="7"/>
                  </a:moveTo>
                  <a:lnTo>
                    <a:pt x="120" y="0"/>
                  </a:lnTo>
                  <a:lnTo>
                    <a:pt x="143" y="233"/>
                  </a:lnTo>
                  <a:lnTo>
                    <a:pt x="8" y="258"/>
                  </a:lnTo>
                  <a:lnTo>
                    <a:pt x="0" y="7"/>
                  </a:lnTo>
                  <a:lnTo>
                    <a:pt x="0" y="7"/>
                  </a:lnTo>
                  <a:close/>
                </a:path>
              </a:pathLst>
            </a:custGeom>
            <a:solidFill>
              <a:schemeClr val="accent1"/>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sp>
          <p:nvSpPr>
            <p:cNvPr id="4109" name="Freeform 13"/>
            <p:cNvSpPr>
              <a:spLocks/>
            </p:cNvSpPr>
            <p:nvPr userDrawn="1"/>
          </p:nvSpPr>
          <p:spPr bwMode="auto">
            <a:xfrm>
              <a:off x="20" y="3774"/>
              <a:ext cx="792" cy="410"/>
            </a:xfrm>
            <a:custGeom>
              <a:avLst/>
              <a:gdLst>
                <a:gd name="T0" fmla="*/ 137 w 1586"/>
                <a:gd name="T1" fmla="*/ 0 h 821"/>
                <a:gd name="T2" fmla="*/ 1331 w 1586"/>
                <a:gd name="T3" fmla="*/ 519 h 821"/>
                <a:gd name="T4" fmla="*/ 1428 w 1586"/>
                <a:gd name="T5" fmla="*/ 638 h 821"/>
                <a:gd name="T6" fmla="*/ 1586 w 1586"/>
                <a:gd name="T7" fmla="*/ 792 h 821"/>
                <a:gd name="T8" fmla="*/ 1565 w 1586"/>
                <a:gd name="T9" fmla="*/ 821 h 821"/>
                <a:gd name="T10" fmla="*/ 1350 w 1586"/>
                <a:gd name="T11" fmla="*/ 787 h 821"/>
                <a:gd name="T12" fmla="*/ 1145 w 1586"/>
                <a:gd name="T13" fmla="*/ 811 h 821"/>
                <a:gd name="T14" fmla="*/ 42 w 1586"/>
                <a:gd name="T15" fmla="*/ 298 h 821"/>
                <a:gd name="T16" fmla="*/ 0 w 1586"/>
                <a:gd name="T17" fmla="*/ 150 h 821"/>
                <a:gd name="T18" fmla="*/ 46 w 1586"/>
                <a:gd name="T19" fmla="*/ 32 h 821"/>
                <a:gd name="T20" fmla="*/ 137 w 1586"/>
                <a:gd name="T21" fmla="*/ 0 h 821"/>
                <a:gd name="T22" fmla="*/ 137 w 1586"/>
                <a:gd name="T23" fmla="*/ 0 h 8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tx2"/>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sp>
          <p:nvSpPr>
            <p:cNvPr id="4110" name="Freeform 14"/>
            <p:cNvSpPr>
              <a:spLocks/>
            </p:cNvSpPr>
            <p:nvPr userDrawn="1"/>
          </p:nvSpPr>
          <p:spPr bwMode="auto">
            <a:xfrm>
              <a:off x="129" y="3808"/>
              <a:ext cx="525" cy="374"/>
            </a:xfrm>
            <a:custGeom>
              <a:avLst/>
              <a:gdLst>
                <a:gd name="T0" fmla="*/ 0 w 1049"/>
                <a:gd name="T1" fmla="*/ 325 h 747"/>
                <a:gd name="T2" fmla="*/ 922 w 1049"/>
                <a:gd name="T3" fmla="*/ 747 h 747"/>
                <a:gd name="T4" fmla="*/ 939 w 1049"/>
                <a:gd name="T5" fmla="*/ 534 h 747"/>
                <a:gd name="T6" fmla="*/ 1049 w 1049"/>
                <a:gd name="T7" fmla="*/ 422 h 747"/>
                <a:gd name="T8" fmla="*/ 78 w 1049"/>
                <a:gd name="T9" fmla="*/ 0 h 747"/>
                <a:gd name="T10" fmla="*/ 0 w 1049"/>
                <a:gd name="T11" fmla="*/ 127 h 747"/>
                <a:gd name="T12" fmla="*/ 0 w 1049"/>
                <a:gd name="T13" fmla="*/ 325 h 747"/>
                <a:gd name="T14" fmla="*/ 0 w 1049"/>
                <a:gd name="T15" fmla="*/ 325 h 7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sp>
          <p:nvSpPr>
            <p:cNvPr id="4111" name="Freeform 15"/>
            <p:cNvSpPr>
              <a:spLocks/>
            </p:cNvSpPr>
            <p:nvPr userDrawn="1"/>
          </p:nvSpPr>
          <p:spPr bwMode="auto">
            <a:xfrm>
              <a:off x="485" y="3532"/>
              <a:ext cx="135" cy="121"/>
            </a:xfrm>
            <a:custGeom>
              <a:avLst/>
              <a:gdLst>
                <a:gd name="T0" fmla="*/ 0 w 272"/>
                <a:gd name="T1" fmla="*/ 28 h 241"/>
                <a:gd name="T2" fmla="*/ 160 w 272"/>
                <a:gd name="T3" fmla="*/ 0 h 241"/>
                <a:gd name="T4" fmla="*/ 251 w 272"/>
                <a:gd name="T5" fmla="*/ 36 h 241"/>
                <a:gd name="T6" fmla="*/ 272 w 272"/>
                <a:gd name="T7" fmla="*/ 139 h 241"/>
                <a:gd name="T8" fmla="*/ 164 w 272"/>
                <a:gd name="T9" fmla="*/ 146 h 241"/>
                <a:gd name="T10" fmla="*/ 32 w 272"/>
                <a:gd name="T11" fmla="*/ 241 h 241"/>
                <a:gd name="T12" fmla="*/ 0 w 272"/>
                <a:gd name="T13" fmla="*/ 28 h 241"/>
                <a:gd name="T14" fmla="*/ 0 w 272"/>
                <a:gd name="T15" fmla="*/ 28 h 24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2" h="241">
                  <a:moveTo>
                    <a:pt x="0" y="28"/>
                  </a:moveTo>
                  <a:lnTo>
                    <a:pt x="160" y="0"/>
                  </a:lnTo>
                  <a:lnTo>
                    <a:pt x="251" y="36"/>
                  </a:lnTo>
                  <a:lnTo>
                    <a:pt x="272" y="139"/>
                  </a:lnTo>
                  <a:lnTo>
                    <a:pt x="164" y="146"/>
                  </a:lnTo>
                  <a:lnTo>
                    <a:pt x="32" y="241"/>
                  </a:lnTo>
                  <a:lnTo>
                    <a:pt x="0" y="28"/>
                  </a:lnTo>
                  <a:lnTo>
                    <a:pt x="0" y="28"/>
                  </a:lnTo>
                  <a:close/>
                </a:path>
              </a:pathLst>
            </a:custGeom>
            <a:solidFill>
              <a:schemeClr val="hlink"/>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sp>
          <p:nvSpPr>
            <p:cNvPr id="4112" name="Freeform 16"/>
            <p:cNvSpPr>
              <a:spLocks/>
            </p:cNvSpPr>
            <p:nvPr userDrawn="1"/>
          </p:nvSpPr>
          <p:spPr bwMode="auto">
            <a:xfrm>
              <a:off x="641" y="4163"/>
              <a:ext cx="76" cy="112"/>
            </a:xfrm>
            <a:custGeom>
              <a:avLst/>
              <a:gdLst>
                <a:gd name="T0" fmla="*/ 152 w 152"/>
                <a:gd name="T1" fmla="*/ 4 h 224"/>
                <a:gd name="T2" fmla="*/ 152 w 152"/>
                <a:gd name="T3" fmla="*/ 224 h 224"/>
                <a:gd name="T4" fmla="*/ 0 w 152"/>
                <a:gd name="T5" fmla="*/ 8 h 224"/>
                <a:gd name="T6" fmla="*/ 72 w 152"/>
                <a:gd name="T7" fmla="*/ 0 h 224"/>
                <a:gd name="T8" fmla="*/ 152 w 152"/>
                <a:gd name="T9" fmla="*/ 4 h 224"/>
                <a:gd name="T10" fmla="*/ 152 w 152"/>
                <a:gd name="T11" fmla="*/ 4 h 224"/>
              </a:gdLst>
              <a:ahLst/>
              <a:cxnLst>
                <a:cxn ang="0">
                  <a:pos x="T0" y="T1"/>
                </a:cxn>
                <a:cxn ang="0">
                  <a:pos x="T2" y="T3"/>
                </a:cxn>
                <a:cxn ang="0">
                  <a:pos x="T4" y="T5"/>
                </a:cxn>
                <a:cxn ang="0">
                  <a:pos x="T6" y="T7"/>
                </a:cxn>
                <a:cxn ang="0">
                  <a:pos x="T8" y="T9"/>
                </a:cxn>
                <a:cxn ang="0">
                  <a:pos x="T10" y="T11"/>
                </a:cxn>
              </a:cxnLst>
              <a:rect l="0" t="0" r="r" b="b"/>
              <a:pathLst>
                <a:path w="152" h="224">
                  <a:moveTo>
                    <a:pt x="152" y="4"/>
                  </a:moveTo>
                  <a:lnTo>
                    <a:pt x="152" y="224"/>
                  </a:lnTo>
                  <a:lnTo>
                    <a:pt x="0" y="8"/>
                  </a:lnTo>
                  <a:lnTo>
                    <a:pt x="72" y="0"/>
                  </a:lnTo>
                  <a:lnTo>
                    <a:pt x="152" y="4"/>
                  </a:lnTo>
                  <a:lnTo>
                    <a:pt x="152" y="4"/>
                  </a:lnTo>
                  <a:close/>
                </a:path>
              </a:pathLst>
            </a:custGeom>
            <a:solidFill>
              <a:schemeClr val="hlink"/>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sp>
          <p:nvSpPr>
            <p:cNvPr id="4113" name="Freeform 17"/>
            <p:cNvSpPr>
              <a:spLocks/>
            </p:cNvSpPr>
            <p:nvPr userDrawn="1"/>
          </p:nvSpPr>
          <p:spPr bwMode="auto">
            <a:xfrm>
              <a:off x="504" y="3607"/>
              <a:ext cx="193" cy="383"/>
            </a:xfrm>
            <a:custGeom>
              <a:avLst/>
              <a:gdLst>
                <a:gd name="T0" fmla="*/ 0 w 386"/>
                <a:gd name="T1" fmla="*/ 80 h 764"/>
                <a:gd name="T2" fmla="*/ 87 w 386"/>
                <a:gd name="T3" fmla="*/ 0 h 764"/>
                <a:gd name="T4" fmla="*/ 232 w 386"/>
                <a:gd name="T5" fmla="*/ 6 h 764"/>
                <a:gd name="T6" fmla="*/ 386 w 386"/>
                <a:gd name="T7" fmla="*/ 764 h 764"/>
                <a:gd name="T8" fmla="*/ 279 w 386"/>
                <a:gd name="T9" fmla="*/ 720 h 764"/>
                <a:gd name="T10" fmla="*/ 152 w 386"/>
                <a:gd name="T11" fmla="*/ 677 h 764"/>
                <a:gd name="T12" fmla="*/ 0 w 386"/>
                <a:gd name="T13" fmla="*/ 80 h 764"/>
                <a:gd name="T14" fmla="*/ 0 w 386"/>
                <a:gd name="T15" fmla="*/ 80 h 7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86" h="764">
                  <a:moveTo>
                    <a:pt x="0" y="80"/>
                  </a:moveTo>
                  <a:lnTo>
                    <a:pt x="87" y="0"/>
                  </a:lnTo>
                  <a:lnTo>
                    <a:pt x="232" y="6"/>
                  </a:lnTo>
                  <a:lnTo>
                    <a:pt x="386" y="764"/>
                  </a:lnTo>
                  <a:lnTo>
                    <a:pt x="279" y="720"/>
                  </a:lnTo>
                  <a:lnTo>
                    <a:pt x="152" y="677"/>
                  </a:lnTo>
                  <a:lnTo>
                    <a:pt x="0" y="80"/>
                  </a:lnTo>
                  <a:lnTo>
                    <a:pt x="0" y="80"/>
                  </a:lnTo>
                  <a:close/>
                </a:path>
              </a:pathLst>
            </a:custGeom>
            <a:solidFill>
              <a:schemeClr val="bg2"/>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sp>
          <p:nvSpPr>
            <p:cNvPr id="4114" name="Freeform 18"/>
            <p:cNvSpPr>
              <a:spLocks/>
            </p:cNvSpPr>
            <p:nvPr userDrawn="1"/>
          </p:nvSpPr>
          <p:spPr bwMode="auto">
            <a:xfrm>
              <a:off x="668" y="3590"/>
              <a:ext cx="364" cy="174"/>
            </a:xfrm>
            <a:custGeom>
              <a:avLst/>
              <a:gdLst>
                <a:gd name="T0" fmla="*/ 692 w 728"/>
                <a:gd name="T1" fmla="*/ 0 h 348"/>
                <a:gd name="T2" fmla="*/ 0 w 728"/>
                <a:gd name="T3" fmla="*/ 106 h 348"/>
                <a:gd name="T4" fmla="*/ 28 w 728"/>
                <a:gd name="T5" fmla="*/ 348 h 348"/>
                <a:gd name="T6" fmla="*/ 715 w 728"/>
                <a:gd name="T7" fmla="*/ 237 h 348"/>
                <a:gd name="T8" fmla="*/ 728 w 728"/>
                <a:gd name="T9" fmla="*/ 43 h 348"/>
                <a:gd name="T10" fmla="*/ 692 w 728"/>
                <a:gd name="T11" fmla="*/ 0 h 348"/>
                <a:gd name="T12" fmla="*/ 692 w 728"/>
                <a:gd name="T13" fmla="*/ 0 h 348"/>
              </a:gdLst>
              <a:ahLst/>
              <a:cxnLst>
                <a:cxn ang="0">
                  <a:pos x="T0" y="T1"/>
                </a:cxn>
                <a:cxn ang="0">
                  <a:pos x="T2" y="T3"/>
                </a:cxn>
                <a:cxn ang="0">
                  <a:pos x="T4" y="T5"/>
                </a:cxn>
                <a:cxn ang="0">
                  <a:pos x="T6" y="T7"/>
                </a:cxn>
                <a:cxn ang="0">
                  <a:pos x="T8" y="T9"/>
                </a:cxn>
                <a:cxn ang="0">
                  <a:pos x="T10" y="T11"/>
                </a:cxn>
                <a:cxn ang="0">
                  <a:pos x="T12" y="T13"/>
                </a:cxn>
              </a:cxnLst>
              <a:rect l="0" t="0" r="r" b="b"/>
              <a:pathLst>
                <a:path w="728" h="348">
                  <a:moveTo>
                    <a:pt x="692" y="0"/>
                  </a:moveTo>
                  <a:lnTo>
                    <a:pt x="0" y="106"/>
                  </a:lnTo>
                  <a:lnTo>
                    <a:pt x="28" y="348"/>
                  </a:lnTo>
                  <a:lnTo>
                    <a:pt x="715" y="237"/>
                  </a:lnTo>
                  <a:lnTo>
                    <a:pt x="728" y="43"/>
                  </a:lnTo>
                  <a:lnTo>
                    <a:pt x="692" y="0"/>
                  </a:lnTo>
                  <a:lnTo>
                    <a:pt x="692" y="0"/>
                  </a:lnTo>
                  <a:close/>
                </a:path>
              </a:pathLst>
            </a:custGeom>
            <a:solidFill>
              <a:schemeClr val="bg2"/>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sp>
          <p:nvSpPr>
            <p:cNvPr id="4115" name="Freeform 19"/>
            <p:cNvSpPr>
              <a:spLocks/>
            </p:cNvSpPr>
            <p:nvPr userDrawn="1"/>
          </p:nvSpPr>
          <p:spPr bwMode="auto">
            <a:xfrm>
              <a:off x="347" y="3693"/>
              <a:ext cx="156" cy="67"/>
            </a:xfrm>
            <a:custGeom>
              <a:avLst/>
              <a:gdLst>
                <a:gd name="T0" fmla="*/ 272 w 312"/>
                <a:gd name="T1" fmla="*/ 0 h 135"/>
                <a:gd name="T2" fmla="*/ 0 w 312"/>
                <a:gd name="T3" fmla="*/ 78 h 135"/>
                <a:gd name="T4" fmla="*/ 312 w 312"/>
                <a:gd name="T5" fmla="*/ 135 h 135"/>
                <a:gd name="T6" fmla="*/ 272 w 312"/>
                <a:gd name="T7" fmla="*/ 0 h 135"/>
                <a:gd name="T8" fmla="*/ 272 w 312"/>
                <a:gd name="T9" fmla="*/ 0 h 135"/>
              </a:gdLst>
              <a:ahLst/>
              <a:cxnLst>
                <a:cxn ang="0">
                  <a:pos x="T0" y="T1"/>
                </a:cxn>
                <a:cxn ang="0">
                  <a:pos x="T2" y="T3"/>
                </a:cxn>
                <a:cxn ang="0">
                  <a:pos x="T4" y="T5"/>
                </a:cxn>
                <a:cxn ang="0">
                  <a:pos x="T6" y="T7"/>
                </a:cxn>
                <a:cxn ang="0">
                  <a:pos x="T8" y="T9"/>
                </a:cxn>
              </a:cxnLst>
              <a:rect l="0" t="0" r="r" b="b"/>
              <a:pathLst>
                <a:path w="312" h="135">
                  <a:moveTo>
                    <a:pt x="272" y="0"/>
                  </a:moveTo>
                  <a:lnTo>
                    <a:pt x="0" y="78"/>
                  </a:lnTo>
                  <a:lnTo>
                    <a:pt x="312" y="135"/>
                  </a:lnTo>
                  <a:lnTo>
                    <a:pt x="272" y="0"/>
                  </a:lnTo>
                  <a:lnTo>
                    <a:pt x="272" y="0"/>
                  </a:lnTo>
                  <a:close/>
                </a:path>
              </a:pathLst>
            </a:custGeom>
            <a:solidFill>
              <a:schemeClr val="accent1"/>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grpSp>
          <p:nvGrpSpPr>
            <p:cNvPr id="4116" name="Group 20"/>
            <p:cNvGrpSpPr>
              <a:grpSpLocks/>
            </p:cNvGrpSpPr>
            <p:nvPr userDrawn="1"/>
          </p:nvGrpSpPr>
          <p:grpSpPr bwMode="auto">
            <a:xfrm>
              <a:off x="5" y="3490"/>
              <a:ext cx="1124" cy="780"/>
              <a:chOff x="5" y="3490"/>
              <a:chExt cx="1124" cy="780"/>
            </a:xfrm>
          </p:grpSpPr>
          <p:grpSp>
            <p:nvGrpSpPr>
              <p:cNvPr id="4117" name="Group 21"/>
              <p:cNvGrpSpPr>
                <a:grpSpLocks/>
              </p:cNvGrpSpPr>
              <p:nvPr userDrawn="1"/>
            </p:nvGrpSpPr>
            <p:grpSpPr bwMode="auto">
              <a:xfrm>
                <a:off x="499" y="3562"/>
                <a:ext cx="548" cy="708"/>
                <a:chOff x="499" y="3562"/>
                <a:chExt cx="548" cy="708"/>
              </a:xfrm>
            </p:grpSpPr>
            <p:sp>
              <p:nvSpPr>
                <p:cNvPr id="4118" name="Freeform 22"/>
                <p:cNvSpPr>
                  <a:spLocks/>
                </p:cNvSpPr>
                <p:nvPr userDrawn="1"/>
              </p:nvSpPr>
              <p:spPr bwMode="auto">
                <a:xfrm>
                  <a:off x="499" y="3587"/>
                  <a:ext cx="157" cy="87"/>
                </a:xfrm>
                <a:custGeom>
                  <a:avLst/>
                  <a:gdLst>
                    <a:gd name="T0" fmla="*/ 0 w 313"/>
                    <a:gd name="T1" fmla="*/ 107 h 175"/>
                    <a:gd name="T2" fmla="*/ 114 w 313"/>
                    <a:gd name="T3" fmla="*/ 10 h 175"/>
                    <a:gd name="T4" fmla="*/ 213 w 313"/>
                    <a:gd name="T5" fmla="*/ 0 h 175"/>
                    <a:gd name="T6" fmla="*/ 292 w 313"/>
                    <a:gd name="T7" fmla="*/ 27 h 175"/>
                    <a:gd name="T8" fmla="*/ 313 w 313"/>
                    <a:gd name="T9" fmla="*/ 91 h 175"/>
                    <a:gd name="T10" fmla="*/ 167 w 313"/>
                    <a:gd name="T11" fmla="*/ 67 h 175"/>
                    <a:gd name="T12" fmla="*/ 74 w 313"/>
                    <a:gd name="T13" fmla="*/ 101 h 175"/>
                    <a:gd name="T14" fmla="*/ 13 w 313"/>
                    <a:gd name="T15" fmla="*/ 175 h 175"/>
                    <a:gd name="T16" fmla="*/ 0 w 313"/>
                    <a:gd name="T17" fmla="*/ 107 h 175"/>
                    <a:gd name="T18" fmla="*/ 0 w 313"/>
                    <a:gd name="T19" fmla="*/ 107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3" h="175">
                      <a:moveTo>
                        <a:pt x="0" y="107"/>
                      </a:moveTo>
                      <a:lnTo>
                        <a:pt x="114" y="10"/>
                      </a:lnTo>
                      <a:lnTo>
                        <a:pt x="213" y="0"/>
                      </a:lnTo>
                      <a:lnTo>
                        <a:pt x="292" y="27"/>
                      </a:lnTo>
                      <a:lnTo>
                        <a:pt x="313" y="91"/>
                      </a:lnTo>
                      <a:lnTo>
                        <a:pt x="167" y="67"/>
                      </a:lnTo>
                      <a:lnTo>
                        <a:pt x="74" y="101"/>
                      </a:lnTo>
                      <a:lnTo>
                        <a:pt x="13" y="175"/>
                      </a:lnTo>
                      <a:lnTo>
                        <a:pt x="0" y="107"/>
                      </a:lnTo>
                      <a:lnTo>
                        <a:pt x="0" y="107"/>
                      </a:lnTo>
                      <a:close/>
                    </a:path>
                  </a:pathLst>
                </a:custGeom>
                <a:solidFill>
                  <a:schemeClr val="accent2"/>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sp>
              <p:nvSpPr>
                <p:cNvPr id="4119" name="Freeform 23"/>
                <p:cNvSpPr>
                  <a:spLocks/>
                </p:cNvSpPr>
                <p:nvPr userDrawn="1"/>
              </p:nvSpPr>
              <p:spPr bwMode="auto">
                <a:xfrm>
                  <a:off x="636" y="4137"/>
                  <a:ext cx="115" cy="133"/>
                </a:xfrm>
                <a:custGeom>
                  <a:avLst/>
                  <a:gdLst>
                    <a:gd name="T0" fmla="*/ 0 w 230"/>
                    <a:gd name="T1" fmla="*/ 40 h 266"/>
                    <a:gd name="T2" fmla="*/ 160 w 230"/>
                    <a:gd name="T3" fmla="*/ 266 h 266"/>
                    <a:gd name="T4" fmla="*/ 230 w 230"/>
                    <a:gd name="T5" fmla="*/ 251 h 266"/>
                    <a:gd name="T6" fmla="*/ 223 w 230"/>
                    <a:gd name="T7" fmla="*/ 17 h 266"/>
                    <a:gd name="T8" fmla="*/ 166 w 230"/>
                    <a:gd name="T9" fmla="*/ 0 h 266"/>
                    <a:gd name="T10" fmla="*/ 179 w 230"/>
                    <a:gd name="T11" fmla="*/ 197 h 266"/>
                    <a:gd name="T12" fmla="*/ 71 w 230"/>
                    <a:gd name="T13" fmla="*/ 4 h 266"/>
                    <a:gd name="T14" fmla="*/ 0 w 230"/>
                    <a:gd name="T15" fmla="*/ 40 h 266"/>
                    <a:gd name="T16" fmla="*/ 0 w 230"/>
                    <a:gd name="T17" fmla="*/ 40 h 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0" h="266">
                      <a:moveTo>
                        <a:pt x="0" y="40"/>
                      </a:moveTo>
                      <a:lnTo>
                        <a:pt x="160" y="266"/>
                      </a:lnTo>
                      <a:lnTo>
                        <a:pt x="230" y="251"/>
                      </a:lnTo>
                      <a:lnTo>
                        <a:pt x="223" y="17"/>
                      </a:lnTo>
                      <a:lnTo>
                        <a:pt x="166" y="0"/>
                      </a:lnTo>
                      <a:lnTo>
                        <a:pt x="179" y="197"/>
                      </a:lnTo>
                      <a:lnTo>
                        <a:pt x="71" y="4"/>
                      </a:lnTo>
                      <a:lnTo>
                        <a:pt x="0" y="40"/>
                      </a:lnTo>
                      <a:lnTo>
                        <a:pt x="0" y="40"/>
                      </a:lnTo>
                      <a:close/>
                    </a:path>
                  </a:pathLst>
                </a:custGeom>
                <a:solidFill>
                  <a:schemeClr val="accent2"/>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sp>
              <p:nvSpPr>
                <p:cNvPr id="4120" name="Freeform 24"/>
                <p:cNvSpPr>
                  <a:spLocks/>
                </p:cNvSpPr>
                <p:nvPr userDrawn="1"/>
              </p:nvSpPr>
              <p:spPr bwMode="auto">
                <a:xfrm>
                  <a:off x="1004" y="3562"/>
                  <a:ext cx="43" cy="117"/>
                </a:xfrm>
                <a:custGeom>
                  <a:avLst/>
                  <a:gdLst>
                    <a:gd name="T0" fmla="*/ 0 w 87"/>
                    <a:gd name="T1" fmla="*/ 19 h 234"/>
                    <a:gd name="T2" fmla="*/ 36 w 87"/>
                    <a:gd name="T3" fmla="*/ 93 h 234"/>
                    <a:gd name="T4" fmla="*/ 44 w 87"/>
                    <a:gd name="T5" fmla="*/ 154 h 234"/>
                    <a:gd name="T6" fmla="*/ 27 w 87"/>
                    <a:gd name="T7" fmla="*/ 234 h 234"/>
                    <a:gd name="T8" fmla="*/ 80 w 87"/>
                    <a:gd name="T9" fmla="*/ 220 h 234"/>
                    <a:gd name="T10" fmla="*/ 87 w 87"/>
                    <a:gd name="T11" fmla="*/ 116 h 234"/>
                    <a:gd name="T12" fmla="*/ 46 w 87"/>
                    <a:gd name="T13" fmla="*/ 0 h 234"/>
                    <a:gd name="T14" fmla="*/ 0 w 87"/>
                    <a:gd name="T15" fmla="*/ 19 h 234"/>
                    <a:gd name="T16" fmla="*/ 0 w 87"/>
                    <a:gd name="T17" fmla="*/ 19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7" h="234">
                      <a:moveTo>
                        <a:pt x="0" y="19"/>
                      </a:moveTo>
                      <a:lnTo>
                        <a:pt x="36" y="93"/>
                      </a:lnTo>
                      <a:lnTo>
                        <a:pt x="44" y="154"/>
                      </a:lnTo>
                      <a:lnTo>
                        <a:pt x="27" y="234"/>
                      </a:lnTo>
                      <a:lnTo>
                        <a:pt x="80" y="220"/>
                      </a:lnTo>
                      <a:lnTo>
                        <a:pt x="87" y="116"/>
                      </a:lnTo>
                      <a:lnTo>
                        <a:pt x="46" y="0"/>
                      </a:lnTo>
                      <a:lnTo>
                        <a:pt x="0" y="19"/>
                      </a:lnTo>
                      <a:lnTo>
                        <a:pt x="0" y="19"/>
                      </a:lnTo>
                      <a:close/>
                    </a:path>
                  </a:pathLst>
                </a:custGeom>
                <a:solidFill>
                  <a:schemeClr val="accent2"/>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grpSp>
          <p:sp>
            <p:nvSpPr>
              <p:cNvPr id="4121" name="Freeform 25"/>
              <p:cNvSpPr>
                <a:spLocks/>
              </p:cNvSpPr>
              <p:nvPr userDrawn="1"/>
            </p:nvSpPr>
            <p:spPr bwMode="auto">
              <a:xfrm>
                <a:off x="76" y="3732"/>
                <a:ext cx="595" cy="250"/>
              </a:xfrm>
              <a:custGeom>
                <a:avLst/>
                <a:gdLst>
                  <a:gd name="T0" fmla="*/ 100 w 1190"/>
                  <a:gd name="T1" fmla="*/ 0 h 500"/>
                  <a:gd name="T2" fmla="*/ 1190 w 1190"/>
                  <a:gd name="T3" fmla="*/ 490 h 500"/>
                  <a:gd name="T4" fmla="*/ 1076 w 1190"/>
                  <a:gd name="T5" fmla="*/ 500 h 500"/>
                  <a:gd name="T6" fmla="*/ 0 w 1190"/>
                  <a:gd name="T7" fmla="*/ 27 h 500"/>
                  <a:gd name="T8" fmla="*/ 100 w 1190"/>
                  <a:gd name="T9" fmla="*/ 0 h 500"/>
                  <a:gd name="T10" fmla="*/ 100 w 1190"/>
                  <a:gd name="T11" fmla="*/ 0 h 500"/>
                </a:gdLst>
                <a:ahLst/>
                <a:cxnLst>
                  <a:cxn ang="0">
                    <a:pos x="T0" y="T1"/>
                  </a:cxn>
                  <a:cxn ang="0">
                    <a:pos x="T2" y="T3"/>
                  </a:cxn>
                  <a:cxn ang="0">
                    <a:pos x="T4" y="T5"/>
                  </a:cxn>
                  <a:cxn ang="0">
                    <a:pos x="T6" y="T7"/>
                  </a:cxn>
                  <a:cxn ang="0">
                    <a:pos x="T8" y="T9"/>
                  </a:cxn>
                  <a:cxn ang="0">
                    <a:pos x="T10" y="T11"/>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sp>
            <p:nvSpPr>
              <p:cNvPr id="4122" name="Freeform 26"/>
              <p:cNvSpPr>
                <a:spLocks/>
              </p:cNvSpPr>
              <p:nvPr userDrawn="1"/>
            </p:nvSpPr>
            <p:spPr bwMode="auto">
              <a:xfrm>
                <a:off x="260" y="3886"/>
                <a:ext cx="244" cy="148"/>
              </a:xfrm>
              <a:custGeom>
                <a:avLst/>
                <a:gdLst>
                  <a:gd name="T0" fmla="*/ 14 w 489"/>
                  <a:gd name="T1" fmla="*/ 34 h 296"/>
                  <a:gd name="T2" fmla="*/ 160 w 489"/>
                  <a:gd name="T3" fmla="*/ 66 h 296"/>
                  <a:gd name="T4" fmla="*/ 324 w 489"/>
                  <a:gd name="T5" fmla="*/ 137 h 296"/>
                  <a:gd name="T6" fmla="*/ 440 w 489"/>
                  <a:gd name="T7" fmla="*/ 243 h 296"/>
                  <a:gd name="T8" fmla="*/ 326 w 489"/>
                  <a:gd name="T9" fmla="*/ 230 h 296"/>
                  <a:gd name="T10" fmla="*/ 139 w 489"/>
                  <a:gd name="T11" fmla="*/ 146 h 296"/>
                  <a:gd name="T12" fmla="*/ 50 w 489"/>
                  <a:gd name="T13" fmla="*/ 80 h 296"/>
                  <a:gd name="T14" fmla="*/ 107 w 489"/>
                  <a:gd name="T15" fmla="*/ 163 h 296"/>
                  <a:gd name="T16" fmla="*/ 272 w 489"/>
                  <a:gd name="T17" fmla="*/ 270 h 296"/>
                  <a:gd name="T18" fmla="*/ 466 w 489"/>
                  <a:gd name="T19" fmla="*/ 296 h 296"/>
                  <a:gd name="T20" fmla="*/ 489 w 489"/>
                  <a:gd name="T21" fmla="*/ 224 h 296"/>
                  <a:gd name="T22" fmla="*/ 394 w 489"/>
                  <a:gd name="T23" fmla="*/ 120 h 296"/>
                  <a:gd name="T24" fmla="*/ 170 w 489"/>
                  <a:gd name="T25" fmla="*/ 17 h 296"/>
                  <a:gd name="T26" fmla="*/ 0 w 489"/>
                  <a:gd name="T27" fmla="*/ 0 h 296"/>
                  <a:gd name="T28" fmla="*/ 14 w 489"/>
                  <a:gd name="T29" fmla="*/ 34 h 296"/>
                  <a:gd name="T30" fmla="*/ 14 w 489"/>
                  <a:gd name="T31" fmla="*/ 34 h 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sp>
            <p:nvSpPr>
              <p:cNvPr id="4123" name="Freeform 27"/>
              <p:cNvSpPr>
                <a:spLocks/>
              </p:cNvSpPr>
              <p:nvPr userDrawn="1"/>
            </p:nvSpPr>
            <p:spPr bwMode="auto">
              <a:xfrm>
                <a:off x="565" y="3680"/>
                <a:ext cx="107" cy="238"/>
              </a:xfrm>
              <a:custGeom>
                <a:avLst/>
                <a:gdLst>
                  <a:gd name="T0" fmla="*/ 24 w 213"/>
                  <a:gd name="T1" fmla="*/ 0 h 478"/>
                  <a:gd name="T2" fmla="*/ 91 w 213"/>
                  <a:gd name="T3" fmla="*/ 25 h 478"/>
                  <a:gd name="T4" fmla="*/ 80 w 213"/>
                  <a:gd name="T5" fmla="*/ 192 h 478"/>
                  <a:gd name="T6" fmla="*/ 106 w 213"/>
                  <a:gd name="T7" fmla="*/ 327 h 478"/>
                  <a:gd name="T8" fmla="*/ 213 w 213"/>
                  <a:gd name="T9" fmla="*/ 451 h 478"/>
                  <a:gd name="T10" fmla="*/ 97 w 213"/>
                  <a:gd name="T11" fmla="*/ 478 h 478"/>
                  <a:gd name="T12" fmla="*/ 30 w 213"/>
                  <a:gd name="T13" fmla="*/ 344 h 478"/>
                  <a:gd name="T14" fmla="*/ 0 w 213"/>
                  <a:gd name="T15" fmla="*/ 57 h 478"/>
                  <a:gd name="T16" fmla="*/ 24 w 213"/>
                  <a:gd name="T17" fmla="*/ 0 h 478"/>
                  <a:gd name="T18" fmla="*/ 24 w 213"/>
                  <a:gd name="T19" fmla="*/ 0 h 4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3" h="478">
                    <a:moveTo>
                      <a:pt x="24" y="0"/>
                    </a:moveTo>
                    <a:lnTo>
                      <a:pt x="91" y="25"/>
                    </a:lnTo>
                    <a:lnTo>
                      <a:pt x="80" y="192"/>
                    </a:lnTo>
                    <a:lnTo>
                      <a:pt x="106" y="327"/>
                    </a:lnTo>
                    <a:lnTo>
                      <a:pt x="213" y="451"/>
                    </a:lnTo>
                    <a:lnTo>
                      <a:pt x="97" y="478"/>
                    </a:lnTo>
                    <a:lnTo>
                      <a:pt x="30" y="344"/>
                    </a:lnTo>
                    <a:lnTo>
                      <a:pt x="0" y="57"/>
                    </a:lnTo>
                    <a:lnTo>
                      <a:pt x="24" y="0"/>
                    </a:lnTo>
                    <a:lnTo>
                      <a:pt x="24" y="0"/>
                    </a:lnTo>
                    <a:close/>
                  </a:path>
                </a:pathLst>
              </a:custGeom>
              <a:solidFill>
                <a:schemeClr val="accent2"/>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grpSp>
            <p:nvGrpSpPr>
              <p:cNvPr id="4124" name="Group 28"/>
              <p:cNvGrpSpPr>
                <a:grpSpLocks/>
              </p:cNvGrpSpPr>
              <p:nvPr userDrawn="1"/>
            </p:nvGrpSpPr>
            <p:grpSpPr bwMode="auto">
              <a:xfrm>
                <a:off x="5" y="3490"/>
                <a:ext cx="1124" cy="678"/>
                <a:chOff x="5" y="3490"/>
                <a:chExt cx="1124" cy="678"/>
              </a:xfrm>
            </p:grpSpPr>
            <p:sp>
              <p:nvSpPr>
                <p:cNvPr id="4125" name="Freeform 29"/>
                <p:cNvSpPr>
                  <a:spLocks/>
                </p:cNvSpPr>
                <p:nvPr userDrawn="1"/>
              </p:nvSpPr>
              <p:spPr bwMode="auto">
                <a:xfrm>
                  <a:off x="669" y="4048"/>
                  <a:ext cx="75" cy="87"/>
                </a:xfrm>
                <a:custGeom>
                  <a:avLst/>
                  <a:gdLst>
                    <a:gd name="T0" fmla="*/ 110 w 150"/>
                    <a:gd name="T1" fmla="*/ 0 h 173"/>
                    <a:gd name="T2" fmla="*/ 40 w 150"/>
                    <a:gd name="T3" fmla="*/ 66 h 173"/>
                    <a:gd name="T4" fmla="*/ 0 w 150"/>
                    <a:gd name="T5" fmla="*/ 173 h 173"/>
                    <a:gd name="T6" fmla="*/ 80 w 150"/>
                    <a:gd name="T7" fmla="*/ 160 h 173"/>
                    <a:gd name="T8" fmla="*/ 103 w 150"/>
                    <a:gd name="T9" fmla="*/ 84 h 173"/>
                    <a:gd name="T10" fmla="*/ 150 w 150"/>
                    <a:gd name="T11" fmla="*/ 27 h 173"/>
                    <a:gd name="T12" fmla="*/ 110 w 150"/>
                    <a:gd name="T13" fmla="*/ 0 h 173"/>
                    <a:gd name="T14" fmla="*/ 110 w 150"/>
                    <a:gd name="T15" fmla="*/ 0 h 1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sp>
              <p:nvSpPr>
                <p:cNvPr id="4126" name="Freeform 30"/>
                <p:cNvSpPr>
                  <a:spLocks/>
                </p:cNvSpPr>
                <p:nvPr userDrawn="1"/>
              </p:nvSpPr>
              <p:spPr bwMode="auto">
                <a:xfrm>
                  <a:off x="5" y="3728"/>
                  <a:ext cx="842" cy="440"/>
                </a:xfrm>
                <a:custGeom>
                  <a:avLst/>
                  <a:gdLst>
                    <a:gd name="T0" fmla="*/ 156 w 1684"/>
                    <a:gd name="T1" fmla="*/ 0 h 880"/>
                    <a:gd name="T2" fmla="*/ 63 w 1684"/>
                    <a:gd name="T3" fmla="*/ 52 h 880"/>
                    <a:gd name="T4" fmla="*/ 0 w 1684"/>
                    <a:gd name="T5" fmla="*/ 208 h 880"/>
                    <a:gd name="T6" fmla="*/ 67 w 1684"/>
                    <a:gd name="T7" fmla="*/ 358 h 880"/>
                    <a:gd name="T8" fmla="*/ 1182 w 1684"/>
                    <a:gd name="T9" fmla="*/ 867 h 880"/>
                    <a:gd name="T10" fmla="*/ 1422 w 1684"/>
                    <a:gd name="T11" fmla="*/ 835 h 880"/>
                    <a:gd name="T12" fmla="*/ 1616 w 1684"/>
                    <a:gd name="T13" fmla="*/ 880 h 880"/>
                    <a:gd name="T14" fmla="*/ 1684 w 1684"/>
                    <a:gd name="T15" fmla="*/ 808 h 880"/>
                    <a:gd name="T16" fmla="*/ 1502 w 1684"/>
                    <a:gd name="T17" fmla="*/ 664 h 880"/>
                    <a:gd name="T18" fmla="*/ 1428 w 1684"/>
                    <a:gd name="T19" fmla="*/ 512 h 880"/>
                    <a:gd name="T20" fmla="*/ 1369 w 1684"/>
                    <a:gd name="T21" fmla="*/ 527 h 880"/>
                    <a:gd name="T22" fmla="*/ 1439 w 1684"/>
                    <a:gd name="T23" fmla="*/ 664 h 880"/>
                    <a:gd name="T24" fmla="*/ 1578 w 1684"/>
                    <a:gd name="T25" fmla="*/ 810 h 880"/>
                    <a:gd name="T26" fmla="*/ 1413 w 1684"/>
                    <a:gd name="T27" fmla="*/ 787 h 880"/>
                    <a:gd name="T28" fmla="*/ 1219 w 1684"/>
                    <a:gd name="T29" fmla="*/ 814 h 880"/>
                    <a:gd name="T30" fmla="*/ 1255 w 1684"/>
                    <a:gd name="T31" fmla="*/ 650 h 880"/>
                    <a:gd name="T32" fmla="*/ 1338 w 1684"/>
                    <a:gd name="T33" fmla="*/ 538 h 880"/>
                    <a:gd name="T34" fmla="*/ 1241 w 1684"/>
                    <a:gd name="T35" fmla="*/ 552 h 880"/>
                    <a:gd name="T36" fmla="*/ 1165 w 1684"/>
                    <a:gd name="T37" fmla="*/ 658 h 880"/>
                    <a:gd name="T38" fmla="*/ 1139 w 1684"/>
                    <a:gd name="T39" fmla="*/ 791 h 880"/>
                    <a:gd name="T40" fmla="*/ 107 w 1684"/>
                    <a:gd name="T41" fmla="*/ 310 h 880"/>
                    <a:gd name="T42" fmla="*/ 80 w 1684"/>
                    <a:gd name="T43" fmla="*/ 215 h 880"/>
                    <a:gd name="T44" fmla="*/ 103 w 1684"/>
                    <a:gd name="T45" fmla="*/ 95 h 880"/>
                    <a:gd name="T46" fmla="*/ 217 w 1684"/>
                    <a:gd name="T47" fmla="*/ 0 h 880"/>
                    <a:gd name="T48" fmla="*/ 156 w 1684"/>
                    <a:gd name="T49" fmla="*/ 0 h 880"/>
                    <a:gd name="T50" fmla="*/ 156 w 1684"/>
                    <a:gd name="T51" fmla="*/ 0 h 8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sp>
              <p:nvSpPr>
                <p:cNvPr id="4127" name="Freeform 31"/>
                <p:cNvSpPr>
                  <a:spLocks/>
                </p:cNvSpPr>
                <p:nvPr userDrawn="1"/>
              </p:nvSpPr>
              <p:spPr bwMode="auto">
                <a:xfrm>
                  <a:off x="106" y="3770"/>
                  <a:ext cx="80" cy="167"/>
                </a:xfrm>
                <a:custGeom>
                  <a:avLst/>
                  <a:gdLst>
                    <a:gd name="T0" fmla="*/ 116 w 160"/>
                    <a:gd name="T1" fmla="*/ 0 h 335"/>
                    <a:gd name="T2" fmla="*/ 19 w 160"/>
                    <a:gd name="T3" fmla="*/ 106 h 335"/>
                    <a:gd name="T4" fmla="*/ 0 w 160"/>
                    <a:gd name="T5" fmla="*/ 230 h 335"/>
                    <a:gd name="T6" fmla="*/ 33 w 160"/>
                    <a:gd name="T7" fmla="*/ 314 h 335"/>
                    <a:gd name="T8" fmla="*/ 94 w 160"/>
                    <a:gd name="T9" fmla="*/ 335 h 335"/>
                    <a:gd name="T10" fmla="*/ 76 w 160"/>
                    <a:gd name="T11" fmla="*/ 154 h 335"/>
                    <a:gd name="T12" fmla="*/ 160 w 160"/>
                    <a:gd name="T13" fmla="*/ 17 h 335"/>
                    <a:gd name="T14" fmla="*/ 116 w 160"/>
                    <a:gd name="T15" fmla="*/ 0 h 335"/>
                    <a:gd name="T16" fmla="*/ 116 w 160"/>
                    <a:gd name="T17" fmla="*/ 0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sp>
              <p:nvSpPr>
                <p:cNvPr id="4128" name="Freeform 32"/>
                <p:cNvSpPr>
                  <a:spLocks/>
                </p:cNvSpPr>
                <p:nvPr userDrawn="1"/>
              </p:nvSpPr>
              <p:spPr bwMode="auto">
                <a:xfrm>
                  <a:off x="449" y="3490"/>
                  <a:ext cx="322" cy="594"/>
                </a:xfrm>
                <a:custGeom>
                  <a:avLst/>
                  <a:gdLst>
                    <a:gd name="T0" fmla="*/ 218 w 642"/>
                    <a:gd name="T1" fmla="*/ 896 h 1188"/>
                    <a:gd name="T2" fmla="*/ 0 w 642"/>
                    <a:gd name="T3" fmla="*/ 124 h 1188"/>
                    <a:gd name="T4" fmla="*/ 81 w 642"/>
                    <a:gd name="T5" fmla="*/ 38 h 1188"/>
                    <a:gd name="T6" fmla="*/ 258 w 642"/>
                    <a:gd name="T7" fmla="*/ 0 h 1188"/>
                    <a:gd name="T8" fmla="*/ 399 w 642"/>
                    <a:gd name="T9" fmla="*/ 57 h 1188"/>
                    <a:gd name="T10" fmla="*/ 642 w 642"/>
                    <a:gd name="T11" fmla="*/ 1188 h 1188"/>
                    <a:gd name="T12" fmla="*/ 555 w 642"/>
                    <a:gd name="T13" fmla="*/ 1091 h 1188"/>
                    <a:gd name="T14" fmla="*/ 355 w 642"/>
                    <a:gd name="T15" fmla="*/ 97 h 1188"/>
                    <a:gd name="T16" fmla="*/ 226 w 642"/>
                    <a:gd name="T17" fmla="*/ 61 h 1188"/>
                    <a:gd name="T18" fmla="*/ 119 w 642"/>
                    <a:gd name="T19" fmla="*/ 74 h 1188"/>
                    <a:gd name="T20" fmla="*/ 76 w 642"/>
                    <a:gd name="T21" fmla="*/ 141 h 1188"/>
                    <a:gd name="T22" fmla="*/ 306 w 642"/>
                    <a:gd name="T23" fmla="*/ 924 h 1188"/>
                    <a:gd name="T24" fmla="*/ 218 w 642"/>
                    <a:gd name="T25" fmla="*/ 896 h 1188"/>
                    <a:gd name="T26" fmla="*/ 218 w 642"/>
                    <a:gd name="T27" fmla="*/ 896 h 1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42" h="1188">
                      <a:moveTo>
                        <a:pt x="218" y="896"/>
                      </a:moveTo>
                      <a:lnTo>
                        <a:pt x="0" y="124"/>
                      </a:lnTo>
                      <a:lnTo>
                        <a:pt x="81" y="38"/>
                      </a:lnTo>
                      <a:lnTo>
                        <a:pt x="258" y="0"/>
                      </a:lnTo>
                      <a:lnTo>
                        <a:pt x="399" y="57"/>
                      </a:lnTo>
                      <a:lnTo>
                        <a:pt x="642" y="1188"/>
                      </a:lnTo>
                      <a:lnTo>
                        <a:pt x="555" y="1091"/>
                      </a:lnTo>
                      <a:lnTo>
                        <a:pt x="355" y="97"/>
                      </a:lnTo>
                      <a:lnTo>
                        <a:pt x="226" y="61"/>
                      </a:lnTo>
                      <a:lnTo>
                        <a:pt x="119" y="74"/>
                      </a:lnTo>
                      <a:lnTo>
                        <a:pt x="76" y="141"/>
                      </a:lnTo>
                      <a:lnTo>
                        <a:pt x="306" y="924"/>
                      </a:lnTo>
                      <a:lnTo>
                        <a:pt x="218" y="896"/>
                      </a:lnTo>
                      <a:lnTo>
                        <a:pt x="218" y="896"/>
                      </a:lnTo>
                      <a:close/>
                    </a:path>
                  </a:pathLst>
                </a:custGeom>
                <a:solidFill>
                  <a:schemeClr val="accent2"/>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sp>
              <p:nvSpPr>
                <p:cNvPr id="4129" name="Freeform 33"/>
                <p:cNvSpPr>
                  <a:spLocks/>
                </p:cNvSpPr>
                <p:nvPr userDrawn="1"/>
              </p:nvSpPr>
              <p:spPr bwMode="auto">
                <a:xfrm>
                  <a:off x="578" y="3650"/>
                  <a:ext cx="96" cy="252"/>
                </a:xfrm>
                <a:custGeom>
                  <a:avLst/>
                  <a:gdLst>
                    <a:gd name="T0" fmla="*/ 0 w 192"/>
                    <a:gd name="T1" fmla="*/ 27 h 504"/>
                    <a:gd name="T2" fmla="*/ 76 w 192"/>
                    <a:gd name="T3" fmla="*/ 194 h 504"/>
                    <a:gd name="T4" fmla="*/ 113 w 192"/>
                    <a:gd name="T5" fmla="*/ 318 h 504"/>
                    <a:gd name="T6" fmla="*/ 116 w 192"/>
                    <a:gd name="T7" fmla="*/ 504 h 504"/>
                    <a:gd name="T8" fmla="*/ 192 w 192"/>
                    <a:gd name="T9" fmla="*/ 504 h 504"/>
                    <a:gd name="T10" fmla="*/ 187 w 192"/>
                    <a:gd name="T11" fmla="*/ 360 h 504"/>
                    <a:gd name="T12" fmla="*/ 162 w 192"/>
                    <a:gd name="T13" fmla="*/ 208 h 504"/>
                    <a:gd name="T14" fmla="*/ 99 w 192"/>
                    <a:gd name="T15" fmla="*/ 59 h 504"/>
                    <a:gd name="T16" fmla="*/ 63 w 192"/>
                    <a:gd name="T17" fmla="*/ 0 h 504"/>
                    <a:gd name="T18" fmla="*/ 0 w 192"/>
                    <a:gd name="T19" fmla="*/ 27 h 504"/>
                    <a:gd name="T20" fmla="*/ 0 w 192"/>
                    <a:gd name="T21" fmla="*/ 27 h 5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2" h="504">
                      <a:moveTo>
                        <a:pt x="0" y="27"/>
                      </a:moveTo>
                      <a:lnTo>
                        <a:pt x="76" y="194"/>
                      </a:lnTo>
                      <a:lnTo>
                        <a:pt x="113" y="318"/>
                      </a:lnTo>
                      <a:lnTo>
                        <a:pt x="116" y="504"/>
                      </a:lnTo>
                      <a:lnTo>
                        <a:pt x="192" y="504"/>
                      </a:lnTo>
                      <a:lnTo>
                        <a:pt x="187" y="360"/>
                      </a:lnTo>
                      <a:lnTo>
                        <a:pt x="162" y="208"/>
                      </a:lnTo>
                      <a:lnTo>
                        <a:pt x="99" y="59"/>
                      </a:lnTo>
                      <a:lnTo>
                        <a:pt x="63" y="0"/>
                      </a:lnTo>
                      <a:lnTo>
                        <a:pt x="0" y="27"/>
                      </a:lnTo>
                      <a:lnTo>
                        <a:pt x="0" y="27"/>
                      </a:lnTo>
                      <a:close/>
                    </a:path>
                  </a:pathLst>
                </a:custGeom>
                <a:solidFill>
                  <a:schemeClr val="accent2"/>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sp>
              <p:nvSpPr>
                <p:cNvPr id="4130" name="Freeform 34"/>
                <p:cNvSpPr>
                  <a:spLocks/>
                </p:cNvSpPr>
                <p:nvPr userDrawn="1"/>
              </p:nvSpPr>
              <p:spPr bwMode="auto">
                <a:xfrm>
                  <a:off x="328" y="3630"/>
                  <a:ext cx="195" cy="135"/>
                </a:xfrm>
                <a:custGeom>
                  <a:avLst/>
                  <a:gdLst>
                    <a:gd name="T0" fmla="*/ 297 w 390"/>
                    <a:gd name="T1" fmla="*/ 0 h 269"/>
                    <a:gd name="T2" fmla="*/ 257 w 390"/>
                    <a:gd name="T3" fmla="*/ 17 h 269"/>
                    <a:gd name="T4" fmla="*/ 253 w 390"/>
                    <a:gd name="T5" fmla="*/ 66 h 269"/>
                    <a:gd name="T6" fmla="*/ 0 w 390"/>
                    <a:gd name="T7" fmla="*/ 169 h 269"/>
                    <a:gd name="T8" fmla="*/ 0 w 390"/>
                    <a:gd name="T9" fmla="*/ 222 h 269"/>
                    <a:gd name="T10" fmla="*/ 284 w 390"/>
                    <a:gd name="T11" fmla="*/ 226 h 269"/>
                    <a:gd name="T12" fmla="*/ 320 w 390"/>
                    <a:gd name="T13" fmla="*/ 269 h 269"/>
                    <a:gd name="T14" fmla="*/ 390 w 390"/>
                    <a:gd name="T15" fmla="*/ 266 h 269"/>
                    <a:gd name="T16" fmla="*/ 383 w 390"/>
                    <a:gd name="T17" fmla="*/ 190 h 269"/>
                    <a:gd name="T18" fmla="*/ 116 w 390"/>
                    <a:gd name="T19" fmla="*/ 176 h 269"/>
                    <a:gd name="T20" fmla="*/ 333 w 390"/>
                    <a:gd name="T21" fmla="*/ 89 h 269"/>
                    <a:gd name="T22" fmla="*/ 297 w 390"/>
                    <a:gd name="T23" fmla="*/ 0 h 269"/>
                    <a:gd name="T24" fmla="*/ 297 w 390"/>
                    <a:gd name="T25" fmla="*/ 0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0" h="269">
                      <a:moveTo>
                        <a:pt x="297" y="0"/>
                      </a:moveTo>
                      <a:lnTo>
                        <a:pt x="257" y="17"/>
                      </a:lnTo>
                      <a:lnTo>
                        <a:pt x="253" y="66"/>
                      </a:lnTo>
                      <a:lnTo>
                        <a:pt x="0" y="169"/>
                      </a:lnTo>
                      <a:lnTo>
                        <a:pt x="0" y="222"/>
                      </a:lnTo>
                      <a:lnTo>
                        <a:pt x="284" y="226"/>
                      </a:lnTo>
                      <a:lnTo>
                        <a:pt x="320" y="269"/>
                      </a:lnTo>
                      <a:lnTo>
                        <a:pt x="390" y="266"/>
                      </a:lnTo>
                      <a:lnTo>
                        <a:pt x="383" y="190"/>
                      </a:lnTo>
                      <a:lnTo>
                        <a:pt x="116" y="176"/>
                      </a:lnTo>
                      <a:lnTo>
                        <a:pt x="333" y="89"/>
                      </a:lnTo>
                      <a:lnTo>
                        <a:pt x="297" y="0"/>
                      </a:lnTo>
                      <a:lnTo>
                        <a:pt x="297" y="0"/>
                      </a:lnTo>
                      <a:close/>
                    </a:path>
                  </a:pathLst>
                </a:custGeom>
                <a:solidFill>
                  <a:schemeClr val="accent2"/>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sp>
              <p:nvSpPr>
                <p:cNvPr id="4131" name="Freeform 35"/>
                <p:cNvSpPr>
                  <a:spLocks/>
                </p:cNvSpPr>
                <p:nvPr userDrawn="1"/>
              </p:nvSpPr>
              <p:spPr bwMode="auto">
                <a:xfrm>
                  <a:off x="658" y="3538"/>
                  <a:ext cx="471" cy="212"/>
                </a:xfrm>
                <a:custGeom>
                  <a:avLst/>
                  <a:gdLst>
                    <a:gd name="T0" fmla="*/ 0 w 941"/>
                    <a:gd name="T1" fmla="*/ 131 h 424"/>
                    <a:gd name="T2" fmla="*/ 863 w 941"/>
                    <a:gd name="T3" fmla="*/ 0 h 424"/>
                    <a:gd name="T4" fmla="*/ 926 w 941"/>
                    <a:gd name="T5" fmla="*/ 78 h 424"/>
                    <a:gd name="T6" fmla="*/ 941 w 941"/>
                    <a:gd name="T7" fmla="*/ 181 h 424"/>
                    <a:gd name="T8" fmla="*/ 903 w 941"/>
                    <a:gd name="T9" fmla="*/ 282 h 424"/>
                    <a:gd name="T10" fmla="*/ 57 w 941"/>
                    <a:gd name="T11" fmla="*/ 424 h 424"/>
                    <a:gd name="T12" fmla="*/ 53 w 941"/>
                    <a:gd name="T13" fmla="*/ 384 h 424"/>
                    <a:gd name="T14" fmla="*/ 863 w 941"/>
                    <a:gd name="T15" fmla="*/ 242 h 424"/>
                    <a:gd name="T16" fmla="*/ 893 w 941"/>
                    <a:gd name="T17" fmla="*/ 145 h 424"/>
                    <a:gd name="T18" fmla="*/ 840 w 941"/>
                    <a:gd name="T19" fmla="*/ 57 h 424"/>
                    <a:gd name="T20" fmla="*/ 0 w 941"/>
                    <a:gd name="T21" fmla="*/ 185 h 424"/>
                    <a:gd name="T22" fmla="*/ 0 w 941"/>
                    <a:gd name="T23" fmla="*/ 131 h 424"/>
                    <a:gd name="T24" fmla="*/ 0 w 941"/>
                    <a:gd name="T25" fmla="*/ 131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41" h="424">
                      <a:moveTo>
                        <a:pt x="0" y="131"/>
                      </a:moveTo>
                      <a:lnTo>
                        <a:pt x="863" y="0"/>
                      </a:lnTo>
                      <a:lnTo>
                        <a:pt x="926" y="78"/>
                      </a:lnTo>
                      <a:lnTo>
                        <a:pt x="941" y="181"/>
                      </a:lnTo>
                      <a:lnTo>
                        <a:pt x="903" y="282"/>
                      </a:lnTo>
                      <a:lnTo>
                        <a:pt x="57" y="424"/>
                      </a:lnTo>
                      <a:lnTo>
                        <a:pt x="53" y="384"/>
                      </a:lnTo>
                      <a:lnTo>
                        <a:pt x="863" y="242"/>
                      </a:lnTo>
                      <a:lnTo>
                        <a:pt x="893" y="145"/>
                      </a:lnTo>
                      <a:lnTo>
                        <a:pt x="840" y="57"/>
                      </a:lnTo>
                      <a:lnTo>
                        <a:pt x="0" y="185"/>
                      </a:lnTo>
                      <a:lnTo>
                        <a:pt x="0" y="131"/>
                      </a:lnTo>
                      <a:lnTo>
                        <a:pt x="0" y="131"/>
                      </a:lnTo>
                      <a:close/>
                    </a:path>
                  </a:pathLst>
                </a:custGeom>
                <a:solidFill>
                  <a:schemeClr val="accent2"/>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sp>
              <p:nvSpPr>
                <p:cNvPr id="4132" name="Freeform 36"/>
                <p:cNvSpPr>
                  <a:spLocks/>
                </p:cNvSpPr>
                <p:nvPr userDrawn="1"/>
              </p:nvSpPr>
              <p:spPr bwMode="auto">
                <a:xfrm>
                  <a:off x="717" y="3606"/>
                  <a:ext cx="245" cy="86"/>
                </a:xfrm>
                <a:custGeom>
                  <a:avLst/>
                  <a:gdLst>
                    <a:gd name="T0" fmla="*/ 0 w 488"/>
                    <a:gd name="T1" fmla="*/ 126 h 173"/>
                    <a:gd name="T2" fmla="*/ 66 w 488"/>
                    <a:gd name="T3" fmla="*/ 173 h 173"/>
                    <a:gd name="T4" fmla="*/ 222 w 488"/>
                    <a:gd name="T5" fmla="*/ 166 h 173"/>
                    <a:gd name="T6" fmla="*/ 418 w 488"/>
                    <a:gd name="T7" fmla="*/ 116 h 173"/>
                    <a:gd name="T8" fmla="*/ 488 w 488"/>
                    <a:gd name="T9" fmla="*/ 42 h 173"/>
                    <a:gd name="T10" fmla="*/ 443 w 488"/>
                    <a:gd name="T11" fmla="*/ 2 h 173"/>
                    <a:gd name="T12" fmla="*/ 253 w 488"/>
                    <a:gd name="T13" fmla="*/ 0 h 173"/>
                    <a:gd name="T14" fmla="*/ 110 w 488"/>
                    <a:gd name="T15" fmla="*/ 12 h 173"/>
                    <a:gd name="T16" fmla="*/ 15 w 488"/>
                    <a:gd name="T17" fmla="*/ 76 h 173"/>
                    <a:gd name="T18" fmla="*/ 112 w 488"/>
                    <a:gd name="T19" fmla="*/ 95 h 173"/>
                    <a:gd name="T20" fmla="*/ 275 w 488"/>
                    <a:gd name="T21" fmla="*/ 53 h 173"/>
                    <a:gd name="T22" fmla="*/ 416 w 488"/>
                    <a:gd name="T23" fmla="*/ 53 h 173"/>
                    <a:gd name="T24" fmla="*/ 268 w 488"/>
                    <a:gd name="T25" fmla="*/ 110 h 173"/>
                    <a:gd name="T26" fmla="*/ 142 w 488"/>
                    <a:gd name="T27" fmla="*/ 126 h 173"/>
                    <a:gd name="T28" fmla="*/ 0 w 488"/>
                    <a:gd name="T29" fmla="*/ 126 h 173"/>
                    <a:gd name="T30" fmla="*/ 0 w 488"/>
                    <a:gd name="T31" fmla="*/ 126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88" h="173">
                      <a:moveTo>
                        <a:pt x="0" y="126"/>
                      </a:moveTo>
                      <a:lnTo>
                        <a:pt x="66" y="173"/>
                      </a:lnTo>
                      <a:lnTo>
                        <a:pt x="222" y="166"/>
                      </a:lnTo>
                      <a:lnTo>
                        <a:pt x="418" y="116"/>
                      </a:lnTo>
                      <a:lnTo>
                        <a:pt x="488" y="42"/>
                      </a:lnTo>
                      <a:lnTo>
                        <a:pt x="443" y="2"/>
                      </a:lnTo>
                      <a:lnTo>
                        <a:pt x="253" y="0"/>
                      </a:lnTo>
                      <a:lnTo>
                        <a:pt x="110" y="12"/>
                      </a:lnTo>
                      <a:lnTo>
                        <a:pt x="15" y="76"/>
                      </a:lnTo>
                      <a:lnTo>
                        <a:pt x="112" y="95"/>
                      </a:lnTo>
                      <a:lnTo>
                        <a:pt x="275" y="53"/>
                      </a:lnTo>
                      <a:lnTo>
                        <a:pt x="416" y="53"/>
                      </a:lnTo>
                      <a:lnTo>
                        <a:pt x="268" y="110"/>
                      </a:lnTo>
                      <a:lnTo>
                        <a:pt x="142" y="126"/>
                      </a:lnTo>
                      <a:lnTo>
                        <a:pt x="0" y="126"/>
                      </a:lnTo>
                      <a:lnTo>
                        <a:pt x="0" y="126"/>
                      </a:lnTo>
                      <a:close/>
                    </a:path>
                  </a:pathLst>
                </a:custGeom>
                <a:solidFill>
                  <a:schemeClr val="accent2"/>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grpSp>
        </p:grpSp>
      </p:grpSp>
      <p:grpSp>
        <p:nvGrpSpPr>
          <p:cNvPr id="4133" name="Group 37"/>
          <p:cNvGrpSpPr>
            <a:grpSpLocks/>
          </p:cNvGrpSpPr>
          <p:nvPr/>
        </p:nvGrpSpPr>
        <p:grpSpPr bwMode="auto">
          <a:xfrm>
            <a:off x="11573934" y="2116139"/>
            <a:ext cx="514351" cy="4308475"/>
            <a:chOff x="5468" y="1333"/>
            <a:chExt cx="243" cy="2714"/>
          </a:xfrm>
        </p:grpSpPr>
        <p:sp>
          <p:nvSpPr>
            <p:cNvPr id="4134" name="Freeform 38"/>
            <p:cNvSpPr>
              <a:spLocks/>
            </p:cNvSpPr>
            <p:nvPr userDrawn="1"/>
          </p:nvSpPr>
          <p:spPr bwMode="auto">
            <a:xfrm flipH="1">
              <a:off x="5468" y="2620"/>
              <a:ext cx="205" cy="1427"/>
            </a:xfrm>
            <a:custGeom>
              <a:avLst/>
              <a:gdLst>
                <a:gd name="T0" fmla="*/ 692 w 772"/>
                <a:gd name="T1" fmla="*/ 3156 h 3266"/>
                <a:gd name="T2" fmla="*/ 380 w 772"/>
                <a:gd name="T3" fmla="*/ 2945 h 3266"/>
                <a:gd name="T4" fmla="*/ 319 w 772"/>
                <a:gd name="T5" fmla="*/ 2783 h 3266"/>
                <a:gd name="T6" fmla="*/ 371 w 772"/>
                <a:gd name="T7" fmla="*/ 2542 h 3266"/>
                <a:gd name="T8" fmla="*/ 591 w 772"/>
                <a:gd name="T9" fmla="*/ 2251 h 3266"/>
                <a:gd name="T10" fmla="*/ 641 w 772"/>
                <a:gd name="T11" fmla="*/ 2070 h 3266"/>
                <a:gd name="T12" fmla="*/ 591 w 772"/>
                <a:gd name="T13" fmla="*/ 1948 h 3266"/>
                <a:gd name="T14" fmla="*/ 401 w 772"/>
                <a:gd name="T15" fmla="*/ 1859 h 3266"/>
                <a:gd name="T16" fmla="*/ 361 w 772"/>
                <a:gd name="T17" fmla="*/ 1747 h 3266"/>
                <a:gd name="T18" fmla="*/ 430 w 772"/>
                <a:gd name="T19" fmla="*/ 1587 h 3266"/>
                <a:gd name="T20" fmla="*/ 741 w 772"/>
                <a:gd name="T21" fmla="*/ 1156 h 3266"/>
                <a:gd name="T22" fmla="*/ 772 w 772"/>
                <a:gd name="T23" fmla="*/ 945 h 3266"/>
                <a:gd name="T24" fmla="*/ 692 w 772"/>
                <a:gd name="T25" fmla="*/ 713 h 3266"/>
                <a:gd name="T26" fmla="*/ 430 w 772"/>
                <a:gd name="T27" fmla="*/ 603 h 3266"/>
                <a:gd name="T28" fmla="*/ 200 w 772"/>
                <a:gd name="T29" fmla="*/ 422 h 3266"/>
                <a:gd name="T30" fmla="*/ 0 w 772"/>
                <a:gd name="T31" fmla="*/ 0 h 3266"/>
                <a:gd name="T32" fmla="*/ 29 w 772"/>
                <a:gd name="T33" fmla="*/ 382 h 3266"/>
                <a:gd name="T34" fmla="*/ 179 w 772"/>
                <a:gd name="T35" fmla="*/ 612 h 3266"/>
                <a:gd name="T36" fmla="*/ 380 w 772"/>
                <a:gd name="T37" fmla="*/ 753 h 3266"/>
                <a:gd name="T38" fmla="*/ 601 w 772"/>
                <a:gd name="T39" fmla="*/ 833 h 3266"/>
                <a:gd name="T40" fmla="*/ 612 w 772"/>
                <a:gd name="T41" fmla="*/ 1044 h 3266"/>
                <a:gd name="T42" fmla="*/ 500 w 772"/>
                <a:gd name="T43" fmla="*/ 1266 h 3266"/>
                <a:gd name="T44" fmla="*/ 240 w 772"/>
                <a:gd name="T45" fmla="*/ 1658 h 3266"/>
                <a:gd name="T46" fmla="*/ 230 w 772"/>
                <a:gd name="T47" fmla="*/ 1909 h 3266"/>
                <a:gd name="T48" fmla="*/ 471 w 772"/>
                <a:gd name="T49" fmla="*/ 2049 h 3266"/>
                <a:gd name="T50" fmla="*/ 460 w 772"/>
                <a:gd name="T51" fmla="*/ 2180 h 3266"/>
                <a:gd name="T52" fmla="*/ 249 w 772"/>
                <a:gd name="T53" fmla="*/ 2452 h 3266"/>
                <a:gd name="T54" fmla="*/ 160 w 772"/>
                <a:gd name="T55" fmla="*/ 2713 h 3266"/>
                <a:gd name="T56" fmla="*/ 240 w 772"/>
                <a:gd name="T57" fmla="*/ 2994 h 3266"/>
                <a:gd name="T58" fmla="*/ 430 w 772"/>
                <a:gd name="T59" fmla="*/ 3144 h 3266"/>
                <a:gd name="T60" fmla="*/ 671 w 772"/>
                <a:gd name="T61" fmla="*/ 3266 h 3266"/>
                <a:gd name="T62" fmla="*/ 692 w 772"/>
                <a:gd name="T63" fmla="*/ 3156 h 3266"/>
                <a:gd name="T64" fmla="*/ 692 w 772"/>
                <a:gd name="T65" fmla="*/ 3156 h 3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sp>
          <p:nvSpPr>
            <p:cNvPr id="4135" name="Freeform 39"/>
            <p:cNvSpPr>
              <a:spLocks/>
            </p:cNvSpPr>
            <p:nvPr userDrawn="1"/>
          </p:nvSpPr>
          <p:spPr bwMode="auto">
            <a:xfrm flipH="1">
              <a:off x="5506" y="1333"/>
              <a:ext cx="205" cy="1633"/>
            </a:xfrm>
            <a:custGeom>
              <a:avLst/>
              <a:gdLst>
                <a:gd name="T0" fmla="*/ 692 w 772"/>
                <a:gd name="T1" fmla="*/ 3156 h 3266"/>
                <a:gd name="T2" fmla="*/ 380 w 772"/>
                <a:gd name="T3" fmla="*/ 2945 h 3266"/>
                <a:gd name="T4" fmla="*/ 319 w 772"/>
                <a:gd name="T5" fmla="*/ 2783 h 3266"/>
                <a:gd name="T6" fmla="*/ 371 w 772"/>
                <a:gd name="T7" fmla="*/ 2542 h 3266"/>
                <a:gd name="T8" fmla="*/ 591 w 772"/>
                <a:gd name="T9" fmla="*/ 2251 h 3266"/>
                <a:gd name="T10" fmla="*/ 641 w 772"/>
                <a:gd name="T11" fmla="*/ 2070 h 3266"/>
                <a:gd name="T12" fmla="*/ 591 w 772"/>
                <a:gd name="T13" fmla="*/ 1948 h 3266"/>
                <a:gd name="T14" fmla="*/ 401 w 772"/>
                <a:gd name="T15" fmla="*/ 1859 h 3266"/>
                <a:gd name="T16" fmla="*/ 361 w 772"/>
                <a:gd name="T17" fmla="*/ 1747 h 3266"/>
                <a:gd name="T18" fmla="*/ 430 w 772"/>
                <a:gd name="T19" fmla="*/ 1587 h 3266"/>
                <a:gd name="T20" fmla="*/ 741 w 772"/>
                <a:gd name="T21" fmla="*/ 1156 h 3266"/>
                <a:gd name="T22" fmla="*/ 772 w 772"/>
                <a:gd name="T23" fmla="*/ 945 h 3266"/>
                <a:gd name="T24" fmla="*/ 692 w 772"/>
                <a:gd name="T25" fmla="*/ 713 h 3266"/>
                <a:gd name="T26" fmla="*/ 430 w 772"/>
                <a:gd name="T27" fmla="*/ 603 h 3266"/>
                <a:gd name="T28" fmla="*/ 200 w 772"/>
                <a:gd name="T29" fmla="*/ 422 h 3266"/>
                <a:gd name="T30" fmla="*/ 0 w 772"/>
                <a:gd name="T31" fmla="*/ 0 h 3266"/>
                <a:gd name="T32" fmla="*/ 29 w 772"/>
                <a:gd name="T33" fmla="*/ 382 h 3266"/>
                <a:gd name="T34" fmla="*/ 179 w 772"/>
                <a:gd name="T35" fmla="*/ 612 h 3266"/>
                <a:gd name="T36" fmla="*/ 380 w 772"/>
                <a:gd name="T37" fmla="*/ 753 h 3266"/>
                <a:gd name="T38" fmla="*/ 601 w 772"/>
                <a:gd name="T39" fmla="*/ 833 h 3266"/>
                <a:gd name="T40" fmla="*/ 612 w 772"/>
                <a:gd name="T41" fmla="*/ 1044 h 3266"/>
                <a:gd name="T42" fmla="*/ 500 w 772"/>
                <a:gd name="T43" fmla="*/ 1266 h 3266"/>
                <a:gd name="T44" fmla="*/ 240 w 772"/>
                <a:gd name="T45" fmla="*/ 1658 h 3266"/>
                <a:gd name="T46" fmla="*/ 230 w 772"/>
                <a:gd name="T47" fmla="*/ 1909 h 3266"/>
                <a:gd name="T48" fmla="*/ 471 w 772"/>
                <a:gd name="T49" fmla="*/ 2049 h 3266"/>
                <a:gd name="T50" fmla="*/ 460 w 772"/>
                <a:gd name="T51" fmla="*/ 2180 h 3266"/>
                <a:gd name="T52" fmla="*/ 249 w 772"/>
                <a:gd name="T53" fmla="*/ 2452 h 3266"/>
                <a:gd name="T54" fmla="*/ 160 w 772"/>
                <a:gd name="T55" fmla="*/ 2713 h 3266"/>
                <a:gd name="T56" fmla="*/ 240 w 772"/>
                <a:gd name="T57" fmla="*/ 2994 h 3266"/>
                <a:gd name="T58" fmla="*/ 430 w 772"/>
                <a:gd name="T59" fmla="*/ 3144 h 3266"/>
                <a:gd name="T60" fmla="*/ 671 w 772"/>
                <a:gd name="T61" fmla="*/ 3266 h 3266"/>
                <a:gd name="T62" fmla="*/ 692 w 772"/>
                <a:gd name="T63" fmla="*/ 3156 h 3266"/>
                <a:gd name="T64" fmla="*/ 692 w 772"/>
                <a:gd name="T65" fmla="*/ 3156 h 3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grpSp>
      <p:grpSp>
        <p:nvGrpSpPr>
          <p:cNvPr id="4136" name="Group 40"/>
          <p:cNvGrpSpPr>
            <a:grpSpLocks/>
          </p:cNvGrpSpPr>
          <p:nvPr/>
        </p:nvGrpSpPr>
        <p:grpSpPr bwMode="auto">
          <a:xfrm>
            <a:off x="9757833" y="90488"/>
            <a:ext cx="2844800" cy="1911350"/>
            <a:chOff x="4610" y="57"/>
            <a:chExt cx="1344" cy="1204"/>
          </a:xfrm>
        </p:grpSpPr>
        <p:grpSp>
          <p:nvGrpSpPr>
            <p:cNvPr id="4137" name="Group 41"/>
            <p:cNvGrpSpPr>
              <a:grpSpLocks/>
            </p:cNvGrpSpPr>
            <p:nvPr userDrawn="1"/>
          </p:nvGrpSpPr>
          <p:grpSpPr bwMode="auto">
            <a:xfrm>
              <a:off x="4610" y="57"/>
              <a:ext cx="1344" cy="1204"/>
              <a:chOff x="4610" y="57"/>
              <a:chExt cx="1344" cy="1204"/>
            </a:xfrm>
          </p:grpSpPr>
          <p:sp>
            <p:nvSpPr>
              <p:cNvPr id="4138" name="Freeform 42"/>
              <p:cNvSpPr>
                <a:spLocks/>
              </p:cNvSpPr>
              <p:nvPr userDrawn="1"/>
            </p:nvSpPr>
            <p:spPr bwMode="auto">
              <a:xfrm rot="-3172564">
                <a:off x="5430" y="1086"/>
                <a:ext cx="62" cy="288"/>
              </a:xfrm>
              <a:custGeom>
                <a:avLst/>
                <a:gdLst>
                  <a:gd name="T0" fmla="*/ 123 w 245"/>
                  <a:gd name="T1" fmla="*/ 9 h 806"/>
                  <a:gd name="T2" fmla="*/ 131 w 245"/>
                  <a:gd name="T3" fmla="*/ 342 h 806"/>
                  <a:gd name="T4" fmla="*/ 0 w 245"/>
                  <a:gd name="T5" fmla="*/ 806 h 806"/>
                  <a:gd name="T6" fmla="*/ 79 w 245"/>
                  <a:gd name="T7" fmla="*/ 789 h 806"/>
                  <a:gd name="T8" fmla="*/ 218 w 245"/>
                  <a:gd name="T9" fmla="*/ 376 h 806"/>
                  <a:gd name="T10" fmla="*/ 245 w 245"/>
                  <a:gd name="T11" fmla="*/ 0 h 806"/>
                  <a:gd name="T12" fmla="*/ 123 w 245"/>
                  <a:gd name="T13" fmla="*/ 9 h 806"/>
                  <a:gd name="T14" fmla="*/ 123 w 245"/>
                  <a:gd name="T15" fmla="*/ 9 h 80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5" h="806">
                    <a:moveTo>
                      <a:pt x="123" y="9"/>
                    </a:moveTo>
                    <a:lnTo>
                      <a:pt x="131" y="342"/>
                    </a:lnTo>
                    <a:lnTo>
                      <a:pt x="0" y="806"/>
                    </a:lnTo>
                    <a:lnTo>
                      <a:pt x="79" y="789"/>
                    </a:lnTo>
                    <a:lnTo>
                      <a:pt x="218" y="376"/>
                    </a:lnTo>
                    <a:lnTo>
                      <a:pt x="245" y="0"/>
                    </a:lnTo>
                    <a:lnTo>
                      <a:pt x="123" y="9"/>
                    </a:lnTo>
                    <a:lnTo>
                      <a:pt x="123" y="9"/>
                    </a:lnTo>
                    <a:close/>
                  </a:path>
                </a:pathLst>
              </a:custGeom>
              <a:solidFill>
                <a:schemeClr val="accent2"/>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grpSp>
            <p:nvGrpSpPr>
              <p:cNvPr id="4139" name="Group 43"/>
              <p:cNvGrpSpPr>
                <a:grpSpLocks/>
              </p:cNvGrpSpPr>
              <p:nvPr userDrawn="1"/>
            </p:nvGrpSpPr>
            <p:grpSpPr bwMode="auto">
              <a:xfrm>
                <a:off x="4610" y="57"/>
                <a:ext cx="1344" cy="985"/>
                <a:chOff x="4610" y="57"/>
                <a:chExt cx="1344" cy="985"/>
              </a:xfrm>
            </p:grpSpPr>
            <p:sp>
              <p:nvSpPr>
                <p:cNvPr id="4140" name="Freeform 44"/>
                <p:cNvSpPr>
                  <a:spLocks/>
                </p:cNvSpPr>
                <p:nvPr userDrawn="1"/>
              </p:nvSpPr>
              <p:spPr bwMode="auto">
                <a:xfrm rot="-3172564">
                  <a:off x="4966" y="71"/>
                  <a:ext cx="153" cy="125"/>
                </a:xfrm>
                <a:custGeom>
                  <a:avLst/>
                  <a:gdLst>
                    <a:gd name="T0" fmla="*/ 0 w 604"/>
                    <a:gd name="T1" fmla="*/ 0 h 349"/>
                    <a:gd name="T2" fmla="*/ 298 w 604"/>
                    <a:gd name="T3" fmla="*/ 184 h 349"/>
                    <a:gd name="T4" fmla="*/ 500 w 604"/>
                    <a:gd name="T5" fmla="*/ 349 h 349"/>
                    <a:gd name="T6" fmla="*/ 604 w 604"/>
                    <a:gd name="T7" fmla="*/ 140 h 349"/>
                    <a:gd name="T8" fmla="*/ 359 w 604"/>
                    <a:gd name="T9" fmla="*/ 9 h 349"/>
                    <a:gd name="T10" fmla="*/ 464 w 604"/>
                    <a:gd name="T11" fmla="*/ 184 h 349"/>
                    <a:gd name="T12" fmla="*/ 131 w 604"/>
                    <a:gd name="T13" fmla="*/ 17 h 349"/>
                    <a:gd name="T14" fmla="*/ 0 w 604"/>
                    <a:gd name="T15" fmla="*/ 0 h 349"/>
                    <a:gd name="T16" fmla="*/ 0 w 604"/>
                    <a:gd name="T17" fmla="*/ 0 h 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04" h="349">
                      <a:moveTo>
                        <a:pt x="0" y="0"/>
                      </a:moveTo>
                      <a:lnTo>
                        <a:pt x="298" y="184"/>
                      </a:lnTo>
                      <a:lnTo>
                        <a:pt x="500" y="349"/>
                      </a:lnTo>
                      <a:lnTo>
                        <a:pt x="604" y="140"/>
                      </a:lnTo>
                      <a:lnTo>
                        <a:pt x="359" y="9"/>
                      </a:lnTo>
                      <a:lnTo>
                        <a:pt x="464" y="184"/>
                      </a:lnTo>
                      <a:lnTo>
                        <a:pt x="131" y="17"/>
                      </a:lnTo>
                      <a:lnTo>
                        <a:pt x="0" y="0"/>
                      </a:lnTo>
                      <a:lnTo>
                        <a:pt x="0" y="0"/>
                      </a:lnTo>
                      <a:close/>
                    </a:path>
                  </a:pathLst>
                </a:custGeom>
                <a:solidFill>
                  <a:schemeClr val="accent2"/>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sp>
              <p:nvSpPr>
                <p:cNvPr id="4141" name="Freeform 45"/>
                <p:cNvSpPr>
                  <a:spLocks/>
                </p:cNvSpPr>
                <p:nvPr userDrawn="1"/>
              </p:nvSpPr>
              <p:spPr bwMode="auto">
                <a:xfrm rot="-3172564">
                  <a:off x="5048" y="332"/>
                  <a:ext cx="269" cy="438"/>
                </a:xfrm>
                <a:custGeom>
                  <a:avLst/>
                  <a:gdLst>
                    <a:gd name="T0" fmla="*/ 741 w 1064"/>
                    <a:gd name="T1" fmla="*/ 129 h 1230"/>
                    <a:gd name="T2" fmla="*/ 485 w 1064"/>
                    <a:gd name="T3" fmla="*/ 352 h 1230"/>
                    <a:gd name="T4" fmla="*/ 163 w 1064"/>
                    <a:gd name="T5" fmla="*/ 762 h 1230"/>
                    <a:gd name="T6" fmla="*/ 0 w 1064"/>
                    <a:gd name="T7" fmla="*/ 1101 h 1230"/>
                    <a:gd name="T8" fmla="*/ 59 w 1064"/>
                    <a:gd name="T9" fmla="*/ 1230 h 1230"/>
                    <a:gd name="T10" fmla="*/ 262 w 1064"/>
                    <a:gd name="T11" fmla="*/ 1201 h 1230"/>
                    <a:gd name="T12" fmla="*/ 578 w 1064"/>
                    <a:gd name="T13" fmla="*/ 914 h 1230"/>
                    <a:gd name="T14" fmla="*/ 876 w 1064"/>
                    <a:gd name="T15" fmla="*/ 534 h 1230"/>
                    <a:gd name="T16" fmla="*/ 1034 w 1064"/>
                    <a:gd name="T17" fmla="*/ 270 h 1230"/>
                    <a:gd name="T18" fmla="*/ 1064 w 1064"/>
                    <a:gd name="T19" fmla="*/ 84 h 1230"/>
                    <a:gd name="T20" fmla="*/ 977 w 1064"/>
                    <a:gd name="T21" fmla="*/ 0 h 1230"/>
                    <a:gd name="T22" fmla="*/ 836 w 1064"/>
                    <a:gd name="T23" fmla="*/ 65 h 1230"/>
                    <a:gd name="T24" fmla="*/ 969 w 1064"/>
                    <a:gd name="T25" fmla="*/ 107 h 1230"/>
                    <a:gd name="T26" fmla="*/ 876 w 1064"/>
                    <a:gd name="T27" fmla="*/ 352 h 1230"/>
                    <a:gd name="T28" fmla="*/ 690 w 1064"/>
                    <a:gd name="T29" fmla="*/ 656 h 1230"/>
                    <a:gd name="T30" fmla="*/ 350 w 1064"/>
                    <a:gd name="T31" fmla="*/ 1008 h 1230"/>
                    <a:gd name="T32" fmla="*/ 116 w 1064"/>
                    <a:gd name="T33" fmla="*/ 1114 h 1230"/>
                    <a:gd name="T34" fmla="*/ 135 w 1064"/>
                    <a:gd name="T35" fmla="*/ 943 h 1230"/>
                    <a:gd name="T36" fmla="*/ 437 w 1064"/>
                    <a:gd name="T37" fmla="*/ 504 h 1230"/>
                    <a:gd name="T38" fmla="*/ 831 w 1064"/>
                    <a:gd name="T39" fmla="*/ 118 h 1230"/>
                    <a:gd name="T40" fmla="*/ 741 w 1064"/>
                    <a:gd name="T41" fmla="*/ 129 h 1230"/>
                    <a:gd name="T42" fmla="*/ 741 w 1064"/>
                    <a:gd name="T43" fmla="*/ 129 h 1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64" h="1230">
                      <a:moveTo>
                        <a:pt x="741" y="129"/>
                      </a:moveTo>
                      <a:lnTo>
                        <a:pt x="485" y="352"/>
                      </a:lnTo>
                      <a:lnTo>
                        <a:pt x="163" y="762"/>
                      </a:lnTo>
                      <a:lnTo>
                        <a:pt x="0" y="1101"/>
                      </a:lnTo>
                      <a:lnTo>
                        <a:pt x="59" y="1230"/>
                      </a:lnTo>
                      <a:lnTo>
                        <a:pt x="262" y="1201"/>
                      </a:lnTo>
                      <a:lnTo>
                        <a:pt x="578" y="914"/>
                      </a:lnTo>
                      <a:lnTo>
                        <a:pt x="876" y="534"/>
                      </a:lnTo>
                      <a:lnTo>
                        <a:pt x="1034" y="270"/>
                      </a:lnTo>
                      <a:lnTo>
                        <a:pt x="1064" y="84"/>
                      </a:lnTo>
                      <a:lnTo>
                        <a:pt x="977" y="0"/>
                      </a:lnTo>
                      <a:lnTo>
                        <a:pt x="836" y="65"/>
                      </a:lnTo>
                      <a:lnTo>
                        <a:pt x="969" y="107"/>
                      </a:lnTo>
                      <a:lnTo>
                        <a:pt x="876" y="352"/>
                      </a:lnTo>
                      <a:lnTo>
                        <a:pt x="690" y="656"/>
                      </a:lnTo>
                      <a:lnTo>
                        <a:pt x="350" y="1008"/>
                      </a:lnTo>
                      <a:lnTo>
                        <a:pt x="116" y="1114"/>
                      </a:lnTo>
                      <a:lnTo>
                        <a:pt x="135" y="943"/>
                      </a:lnTo>
                      <a:lnTo>
                        <a:pt x="437" y="504"/>
                      </a:lnTo>
                      <a:lnTo>
                        <a:pt x="831" y="118"/>
                      </a:lnTo>
                      <a:lnTo>
                        <a:pt x="741" y="129"/>
                      </a:lnTo>
                      <a:lnTo>
                        <a:pt x="741" y="129"/>
                      </a:lnTo>
                      <a:close/>
                    </a:path>
                  </a:pathLst>
                </a:custGeom>
                <a:solidFill>
                  <a:schemeClr val="accent2"/>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sp>
              <p:nvSpPr>
                <p:cNvPr id="4142" name="Freeform 46"/>
                <p:cNvSpPr>
                  <a:spLocks/>
                </p:cNvSpPr>
                <p:nvPr userDrawn="1"/>
              </p:nvSpPr>
              <p:spPr bwMode="auto">
                <a:xfrm rot="-3172564">
                  <a:off x="4858" y="182"/>
                  <a:ext cx="505" cy="898"/>
                </a:xfrm>
                <a:custGeom>
                  <a:avLst/>
                  <a:gdLst>
                    <a:gd name="T0" fmla="*/ 1941 w 2002"/>
                    <a:gd name="T1" fmla="*/ 0 h 2521"/>
                    <a:gd name="T2" fmla="*/ 0 w 2002"/>
                    <a:gd name="T3" fmla="*/ 2521 h 2521"/>
                    <a:gd name="T4" fmla="*/ 192 w 2002"/>
                    <a:gd name="T5" fmla="*/ 2450 h 2521"/>
                    <a:gd name="T6" fmla="*/ 2002 w 2002"/>
                    <a:gd name="T7" fmla="*/ 61 h 2521"/>
                    <a:gd name="T8" fmla="*/ 1941 w 2002"/>
                    <a:gd name="T9" fmla="*/ 0 h 2521"/>
                    <a:gd name="T10" fmla="*/ 1941 w 2002"/>
                    <a:gd name="T11" fmla="*/ 0 h 2521"/>
                  </a:gdLst>
                  <a:ahLst/>
                  <a:cxnLst>
                    <a:cxn ang="0">
                      <a:pos x="T0" y="T1"/>
                    </a:cxn>
                    <a:cxn ang="0">
                      <a:pos x="T2" y="T3"/>
                    </a:cxn>
                    <a:cxn ang="0">
                      <a:pos x="T4" y="T5"/>
                    </a:cxn>
                    <a:cxn ang="0">
                      <a:pos x="T6" y="T7"/>
                    </a:cxn>
                    <a:cxn ang="0">
                      <a:pos x="T8" y="T9"/>
                    </a:cxn>
                    <a:cxn ang="0">
                      <a:pos x="T10" y="T11"/>
                    </a:cxn>
                  </a:cxnLst>
                  <a:rect l="0" t="0" r="r" b="b"/>
                  <a:pathLst>
                    <a:path w="2002" h="2521">
                      <a:moveTo>
                        <a:pt x="1941" y="0"/>
                      </a:moveTo>
                      <a:lnTo>
                        <a:pt x="0" y="2521"/>
                      </a:lnTo>
                      <a:lnTo>
                        <a:pt x="192" y="2450"/>
                      </a:lnTo>
                      <a:lnTo>
                        <a:pt x="2002" y="61"/>
                      </a:lnTo>
                      <a:lnTo>
                        <a:pt x="1941" y="0"/>
                      </a:lnTo>
                      <a:lnTo>
                        <a:pt x="1941" y="0"/>
                      </a:lnTo>
                      <a:close/>
                    </a:path>
                  </a:pathLst>
                </a:custGeom>
                <a:solidFill>
                  <a:schemeClr val="accent2"/>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sp>
              <p:nvSpPr>
                <p:cNvPr id="4143" name="Freeform 47"/>
                <p:cNvSpPr>
                  <a:spLocks/>
                </p:cNvSpPr>
                <p:nvPr userDrawn="1"/>
              </p:nvSpPr>
              <p:spPr bwMode="auto">
                <a:xfrm rot="-3172564">
                  <a:off x="4903" y="-19"/>
                  <a:ext cx="758" cy="1344"/>
                </a:xfrm>
                <a:custGeom>
                  <a:avLst/>
                  <a:gdLst>
                    <a:gd name="T0" fmla="*/ 95 w 3007"/>
                    <a:gd name="T1" fmla="*/ 2844 h 3771"/>
                    <a:gd name="T2" fmla="*/ 394 w 3007"/>
                    <a:gd name="T3" fmla="*/ 2834 h 3771"/>
                    <a:gd name="T4" fmla="*/ 821 w 3007"/>
                    <a:gd name="T5" fmla="*/ 3009 h 3771"/>
                    <a:gd name="T6" fmla="*/ 681 w 3007"/>
                    <a:gd name="T7" fmla="*/ 2817 h 3771"/>
                    <a:gd name="T8" fmla="*/ 367 w 3007"/>
                    <a:gd name="T9" fmla="*/ 2703 h 3771"/>
                    <a:gd name="T10" fmla="*/ 637 w 3007"/>
                    <a:gd name="T11" fmla="*/ 2720 h 3771"/>
                    <a:gd name="T12" fmla="*/ 979 w 3007"/>
                    <a:gd name="T13" fmla="*/ 2870 h 3771"/>
                    <a:gd name="T14" fmla="*/ 2859 w 3007"/>
                    <a:gd name="T15" fmla="*/ 420 h 3771"/>
                    <a:gd name="T16" fmla="*/ 2578 w 3007"/>
                    <a:gd name="T17" fmla="*/ 148 h 3771"/>
                    <a:gd name="T18" fmla="*/ 2308 w 3007"/>
                    <a:gd name="T19" fmla="*/ 0 h 3771"/>
                    <a:gd name="T20" fmla="*/ 2692 w 3007"/>
                    <a:gd name="T21" fmla="*/ 78 h 3771"/>
                    <a:gd name="T22" fmla="*/ 3007 w 3007"/>
                    <a:gd name="T23" fmla="*/ 428 h 3771"/>
                    <a:gd name="T24" fmla="*/ 831 w 3007"/>
                    <a:gd name="T25" fmla="*/ 3273 h 3771"/>
                    <a:gd name="T26" fmla="*/ 481 w 3007"/>
                    <a:gd name="T27" fmla="*/ 3412 h 3771"/>
                    <a:gd name="T28" fmla="*/ 105 w 3007"/>
                    <a:gd name="T29" fmla="*/ 3771 h 3771"/>
                    <a:gd name="T30" fmla="*/ 0 w 3007"/>
                    <a:gd name="T31" fmla="*/ 3667 h 3771"/>
                    <a:gd name="T32" fmla="*/ 131 w 3007"/>
                    <a:gd name="T33" fmla="*/ 3631 h 3771"/>
                    <a:gd name="T34" fmla="*/ 376 w 3007"/>
                    <a:gd name="T35" fmla="*/ 3385 h 3771"/>
                    <a:gd name="T36" fmla="*/ 165 w 3007"/>
                    <a:gd name="T37" fmla="*/ 3273 h 3771"/>
                    <a:gd name="T38" fmla="*/ 165 w 3007"/>
                    <a:gd name="T39" fmla="*/ 3176 h 3771"/>
                    <a:gd name="T40" fmla="*/ 411 w 3007"/>
                    <a:gd name="T41" fmla="*/ 3298 h 3771"/>
                    <a:gd name="T42" fmla="*/ 411 w 3007"/>
                    <a:gd name="T43" fmla="*/ 3186 h 3771"/>
                    <a:gd name="T44" fmla="*/ 603 w 3007"/>
                    <a:gd name="T45" fmla="*/ 3220 h 3771"/>
                    <a:gd name="T46" fmla="*/ 428 w 3007"/>
                    <a:gd name="T47" fmla="*/ 3079 h 3771"/>
                    <a:gd name="T48" fmla="*/ 629 w 3007"/>
                    <a:gd name="T49" fmla="*/ 3062 h 3771"/>
                    <a:gd name="T50" fmla="*/ 95 w 3007"/>
                    <a:gd name="T51" fmla="*/ 2844 h 3771"/>
                    <a:gd name="T52" fmla="*/ 95 w 3007"/>
                    <a:gd name="T53" fmla="*/ 2844 h 37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007" h="3771">
                      <a:moveTo>
                        <a:pt x="95" y="2844"/>
                      </a:moveTo>
                      <a:lnTo>
                        <a:pt x="394" y="2834"/>
                      </a:lnTo>
                      <a:lnTo>
                        <a:pt x="821" y="3009"/>
                      </a:lnTo>
                      <a:lnTo>
                        <a:pt x="681" y="2817"/>
                      </a:lnTo>
                      <a:lnTo>
                        <a:pt x="367" y="2703"/>
                      </a:lnTo>
                      <a:lnTo>
                        <a:pt x="637" y="2720"/>
                      </a:lnTo>
                      <a:lnTo>
                        <a:pt x="979" y="2870"/>
                      </a:lnTo>
                      <a:lnTo>
                        <a:pt x="2859" y="420"/>
                      </a:lnTo>
                      <a:lnTo>
                        <a:pt x="2578" y="148"/>
                      </a:lnTo>
                      <a:lnTo>
                        <a:pt x="2308" y="0"/>
                      </a:lnTo>
                      <a:lnTo>
                        <a:pt x="2692" y="78"/>
                      </a:lnTo>
                      <a:lnTo>
                        <a:pt x="3007" y="428"/>
                      </a:lnTo>
                      <a:lnTo>
                        <a:pt x="831" y="3273"/>
                      </a:lnTo>
                      <a:lnTo>
                        <a:pt x="481" y="3412"/>
                      </a:lnTo>
                      <a:lnTo>
                        <a:pt x="105" y="3771"/>
                      </a:lnTo>
                      <a:lnTo>
                        <a:pt x="0" y="3667"/>
                      </a:lnTo>
                      <a:lnTo>
                        <a:pt x="131" y="3631"/>
                      </a:lnTo>
                      <a:lnTo>
                        <a:pt x="376" y="3385"/>
                      </a:lnTo>
                      <a:lnTo>
                        <a:pt x="165" y="3273"/>
                      </a:lnTo>
                      <a:lnTo>
                        <a:pt x="165" y="3176"/>
                      </a:lnTo>
                      <a:lnTo>
                        <a:pt x="411" y="3298"/>
                      </a:lnTo>
                      <a:lnTo>
                        <a:pt x="411" y="3186"/>
                      </a:lnTo>
                      <a:lnTo>
                        <a:pt x="603" y="3220"/>
                      </a:lnTo>
                      <a:lnTo>
                        <a:pt x="428" y="3079"/>
                      </a:lnTo>
                      <a:lnTo>
                        <a:pt x="629" y="3062"/>
                      </a:lnTo>
                      <a:lnTo>
                        <a:pt x="95" y="2844"/>
                      </a:lnTo>
                      <a:lnTo>
                        <a:pt x="95" y="2844"/>
                      </a:lnTo>
                      <a:close/>
                    </a:path>
                  </a:pathLst>
                </a:custGeom>
                <a:solidFill>
                  <a:schemeClr val="accent2"/>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sp>
              <p:nvSpPr>
                <p:cNvPr id="4144" name="Freeform 48"/>
                <p:cNvSpPr>
                  <a:spLocks/>
                </p:cNvSpPr>
                <p:nvPr userDrawn="1"/>
              </p:nvSpPr>
              <p:spPr bwMode="auto">
                <a:xfrm rot="-3172564">
                  <a:off x="5297" y="897"/>
                  <a:ext cx="169" cy="122"/>
                </a:xfrm>
                <a:custGeom>
                  <a:avLst/>
                  <a:gdLst>
                    <a:gd name="T0" fmla="*/ 0 w 673"/>
                    <a:gd name="T1" fmla="*/ 80 h 342"/>
                    <a:gd name="T2" fmla="*/ 255 w 673"/>
                    <a:gd name="T3" fmla="*/ 106 h 342"/>
                    <a:gd name="T4" fmla="*/ 639 w 673"/>
                    <a:gd name="T5" fmla="*/ 342 h 342"/>
                    <a:gd name="T6" fmla="*/ 673 w 673"/>
                    <a:gd name="T7" fmla="*/ 289 h 342"/>
                    <a:gd name="T8" fmla="*/ 447 w 673"/>
                    <a:gd name="T9" fmla="*/ 114 h 342"/>
                    <a:gd name="T10" fmla="*/ 26 w 673"/>
                    <a:gd name="T11" fmla="*/ 0 h 342"/>
                    <a:gd name="T12" fmla="*/ 0 w 673"/>
                    <a:gd name="T13" fmla="*/ 80 h 342"/>
                    <a:gd name="T14" fmla="*/ 0 w 673"/>
                    <a:gd name="T15" fmla="*/ 80 h 3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73" h="342">
                      <a:moveTo>
                        <a:pt x="0" y="80"/>
                      </a:moveTo>
                      <a:lnTo>
                        <a:pt x="255" y="106"/>
                      </a:lnTo>
                      <a:lnTo>
                        <a:pt x="639" y="342"/>
                      </a:lnTo>
                      <a:lnTo>
                        <a:pt x="673" y="289"/>
                      </a:lnTo>
                      <a:lnTo>
                        <a:pt x="447" y="114"/>
                      </a:lnTo>
                      <a:lnTo>
                        <a:pt x="26" y="0"/>
                      </a:lnTo>
                      <a:lnTo>
                        <a:pt x="0" y="80"/>
                      </a:lnTo>
                      <a:lnTo>
                        <a:pt x="0" y="80"/>
                      </a:lnTo>
                      <a:close/>
                    </a:path>
                  </a:pathLst>
                </a:custGeom>
                <a:solidFill>
                  <a:schemeClr val="accent2"/>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sp>
              <p:nvSpPr>
                <p:cNvPr id="4145" name="Freeform 49"/>
                <p:cNvSpPr>
                  <a:spLocks/>
                </p:cNvSpPr>
                <p:nvPr userDrawn="1"/>
              </p:nvSpPr>
              <p:spPr bwMode="auto">
                <a:xfrm rot="-3172564">
                  <a:off x="5253" y="806"/>
                  <a:ext cx="181" cy="144"/>
                </a:xfrm>
                <a:custGeom>
                  <a:avLst/>
                  <a:gdLst>
                    <a:gd name="T0" fmla="*/ 0 w 716"/>
                    <a:gd name="T1" fmla="*/ 78 h 403"/>
                    <a:gd name="T2" fmla="*/ 340 w 716"/>
                    <a:gd name="T3" fmla="*/ 148 h 403"/>
                    <a:gd name="T4" fmla="*/ 638 w 716"/>
                    <a:gd name="T5" fmla="*/ 403 h 403"/>
                    <a:gd name="T6" fmla="*/ 716 w 716"/>
                    <a:gd name="T7" fmla="*/ 296 h 403"/>
                    <a:gd name="T8" fmla="*/ 420 w 716"/>
                    <a:gd name="T9" fmla="*/ 114 h 403"/>
                    <a:gd name="T10" fmla="*/ 70 w 716"/>
                    <a:gd name="T11" fmla="*/ 0 h 403"/>
                    <a:gd name="T12" fmla="*/ 0 w 716"/>
                    <a:gd name="T13" fmla="*/ 78 h 403"/>
                    <a:gd name="T14" fmla="*/ 0 w 716"/>
                    <a:gd name="T15" fmla="*/ 78 h 40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16" h="403">
                      <a:moveTo>
                        <a:pt x="0" y="78"/>
                      </a:moveTo>
                      <a:lnTo>
                        <a:pt x="340" y="148"/>
                      </a:lnTo>
                      <a:lnTo>
                        <a:pt x="638" y="403"/>
                      </a:lnTo>
                      <a:lnTo>
                        <a:pt x="716" y="296"/>
                      </a:lnTo>
                      <a:lnTo>
                        <a:pt x="420" y="114"/>
                      </a:lnTo>
                      <a:lnTo>
                        <a:pt x="70" y="0"/>
                      </a:lnTo>
                      <a:lnTo>
                        <a:pt x="0" y="78"/>
                      </a:lnTo>
                      <a:lnTo>
                        <a:pt x="0" y="78"/>
                      </a:lnTo>
                      <a:close/>
                    </a:path>
                  </a:pathLst>
                </a:custGeom>
                <a:solidFill>
                  <a:schemeClr val="accent2"/>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sp>
              <p:nvSpPr>
                <p:cNvPr id="4146" name="Freeform 50"/>
                <p:cNvSpPr>
                  <a:spLocks/>
                </p:cNvSpPr>
                <p:nvPr userDrawn="1"/>
              </p:nvSpPr>
              <p:spPr bwMode="auto">
                <a:xfrm rot="-3172564">
                  <a:off x="4985" y="210"/>
                  <a:ext cx="181" cy="147"/>
                </a:xfrm>
                <a:custGeom>
                  <a:avLst/>
                  <a:gdLst>
                    <a:gd name="T0" fmla="*/ 0 w 717"/>
                    <a:gd name="T1" fmla="*/ 78 h 411"/>
                    <a:gd name="T2" fmla="*/ 316 w 717"/>
                    <a:gd name="T3" fmla="*/ 139 h 411"/>
                    <a:gd name="T4" fmla="*/ 649 w 717"/>
                    <a:gd name="T5" fmla="*/ 411 h 411"/>
                    <a:gd name="T6" fmla="*/ 717 w 717"/>
                    <a:gd name="T7" fmla="*/ 314 h 411"/>
                    <a:gd name="T8" fmla="*/ 394 w 717"/>
                    <a:gd name="T9" fmla="*/ 87 h 411"/>
                    <a:gd name="T10" fmla="*/ 54 w 717"/>
                    <a:gd name="T11" fmla="*/ 0 h 411"/>
                    <a:gd name="T12" fmla="*/ 0 w 717"/>
                    <a:gd name="T13" fmla="*/ 78 h 411"/>
                    <a:gd name="T14" fmla="*/ 0 w 717"/>
                    <a:gd name="T15" fmla="*/ 78 h 4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17" h="411">
                      <a:moveTo>
                        <a:pt x="0" y="78"/>
                      </a:moveTo>
                      <a:lnTo>
                        <a:pt x="316" y="139"/>
                      </a:lnTo>
                      <a:lnTo>
                        <a:pt x="649" y="411"/>
                      </a:lnTo>
                      <a:lnTo>
                        <a:pt x="717" y="314"/>
                      </a:lnTo>
                      <a:lnTo>
                        <a:pt x="394" y="87"/>
                      </a:lnTo>
                      <a:lnTo>
                        <a:pt x="54" y="0"/>
                      </a:lnTo>
                      <a:lnTo>
                        <a:pt x="0" y="78"/>
                      </a:lnTo>
                      <a:lnTo>
                        <a:pt x="0" y="78"/>
                      </a:lnTo>
                      <a:close/>
                    </a:path>
                  </a:pathLst>
                </a:custGeom>
                <a:solidFill>
                  <a:schemeClr val="accent2"/>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sp>
              <p:nvSpPr>
                <p:cNvPr id="4147" name="Freeform 51"/>
                <p:cNvSpPr>
                  <a:spLocks/>
                </p:cNvSpPr>
                <p:nvPr userDrawn="1"/>
              </p:nvSpPr>
              <p:spPr bwMode="auto">
                <a:xfrm rot="-3172564">
                  <a:off x="4948" y="142"/>
                  <a:ext cx="179" cy="138"/>
                </a:xfrm>
                <a:custGeom>
                  <a:avLst/>
                  <a:gdLst>
                    <a:gd name="T0" fmla="*/ 0 w 709"/>
                    <a:gd name="T1" fmla="*/ 88 h 386"/>
                    <a:gd name="T2" fmla="*/ 272 w 709"/>
                    <a:gd name="T3" fmla="*/ 131 h 386"/>
                    <a:gd name="T4" fmla="*/ 665 w 709"/>
                    <a:gd name="T5" fmla="*/ 386 h 386"/>
                    <a:gd name="T6" fmla="*/ 709 w 709"/>
                    <a:gd name="T7" fmla="*/ 308 h 386"/>
                    <a:gd name="T8" fmla="*/ 306 w 709"/>
                    <a:gd name="T9" fmla="*/ 53 h 386"/>
                    <a:gd name="T10" fmla="*/ 43 w 709"/>
                    <a:gd name="T11" fmla="*/ 0 h 386"/>
                    <a:gd name="T12" fmla="*/ 0 w 709"/>
                    <a:gd name="T13" fmla="*/ 88 h 386"/>
                    <a:gd name="T14" fmla="*/ 0 w 709"/>
                    <a:gd name="T15" fmla="*/ 88 h 38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09" h="386">
                      <a:moveTo>
                        <a:pt x="0" y="88"/>
                      </a:moveTo>
                      <a:lnTo>
                        <a:pt x="272" y="131"/>
                      </a:lnTo>
                      <a:lnTo>
                        <a:pt x="665" y="386"/>
                      </a:lnTo>
                      <a:lnTo>
                        <a:pt x="709" y="308"/>
                      </a:lnTo>
                      <a:lnTo>
                        <a:pt x="306" y="53"/>
                      </a:lnTo>
                      <a:lnTo>
                        <a:pt x="43" y="0"/>
                      </a:lnTo>
                      <a:lnTo>
                        <a:pt x="0" y="88"/>
                      </a:lnTo>
                      <a:lnTo>
                        <a:pt x="0" y="88"/>
                      </a:lnTo>
                      <a:close/>
                    </a:path>
                  </a:pathLst>
                </a:custGeom>
                <a:solidFill>
                  <a:schemeClr val="accent2"/>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grpSp>
        </p:grpSp>
        <p:sp>
          <p:nvSpPr>
            <p:cNvPr id="4148" name="Line 52"/>
            <p:cNvSpPr>
              <a:spLocks noChangeShapeType="1"/>
            </p:cNvSpPr>
            <p:nvPr userDrawn="1"/>
          </p:nvSpPr>
          <p:spPr bwMode="auto">
            <a:xfrm>
              <a:off x="4870" y="84"/>
              <a:ext cx="42" cy="96"/>
            </a:xfrm>
            <a:prstGeom prst="line">
              <a:avLst/>
            </a:prstGeom>
            <a:noFill/>
            <a:ln w="38100">
              <a:solidFill>
                <a:schemeClr val="accent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gr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4100">
                                            <p:txEl>
                                              <p:pRg st="0" end="0"/>
                                            </p:txEl>
                                          </p:spTgt>
                                        </p:tgtEl>
                                        <p:attrNameLst>
                                          <p:attrName>style.visibility</p:attrName>
                                        </p:attrNameLst>
                                      </p:cBhvr>
                                      <p:to>
                                        <p:strVal val="visible"/>
                                      </p:to>
                                    </p:set>
                                    <p:anim calcmode="lin" valueType="num">
                                      <p:cBhvr>
                                        <p:cTn id="7" dur="500" fill="hold"/>
                                        <p:tgtEl>
                                          <p:spTgt spid="4100">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100">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4100">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4100">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9" presetClass="entr" presetSubtype="0" decel="100000" fill="hold" grpId="0" nodeType="clickEffect">
                                  <p:stCondLst>
                                    <p:cond delay="0"/>
                                  </p:stCondLst>
                                  <p:childTnLst>
                                    <p:set>
                                      <p:cBhvr>
                                        <p:cTn id="14" dur="1" fill="hold">
                                          <p:stCondLst>
                                            <p:cond delay="0"/>
                                          </p:stCondLst>
                                        </p:cTn>
                                        <p:tgtEl>
                                          <p:spTgt spid="4100">
                                            <p:txEl>
                                              <p:pRg st="1" end="1"/>
                                            </p:txEl>
                                          </p:spTgt>
                                        </p:tgtEl>
                                        <p:attrNameLst>
                                          <p:attrName>style.visibility</p:attrName>
                                        </p:attrNameLst>
                                      </p:cBhvr>
                                      <p:to>
                                        <p:strVal val="visible"/>
                                      </p:to>
                                    </p:set>
                                    <p:anim calcmode="lin" valueType="num">
                                      <p:cBhvr>
                                        <p:cTn id="15" dur="500" fill="hold"/>
                                        <p:tgtEl>
                                          <p:spTgt spid="4100">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4100">
                                            <p:txEl>
                                              <p:pRg st="1" end="1"/>
                                            </p:txEl>
                                          </p:spTgt>
                                        </p:tgtEl>
                                        <p:attrNameLst>
                                          <p:attrName>ppt_h</p:attrName>
                                        </p:attrNameLst>
                                      </p:cBhvr>
                                      <p:tavLst>
                                        <p:tav tm="0">
                                          <p:val>
                                            <p:fltVal val="0"/>
                                          </p:val>
                                        </p:tav>
                                        <p:tav tm="100000">
                                          <p:val>
                                            <p:strVal val="#ppt_h"/>
                                          </p:val>
                                        </p:tav>
                                      </p:tavLst>
                                    </p:anim>
                                    <p:anim calcmode="lin" valueType="num">
                                      <p:cBhvr>
                                        <p:cTn id="17" dur="500" fill="hold"/>
                                        <p:tgtEl>
                                          <p:spTgt spid="4100">
                                            <p:txEl>
                                              <p:pRg st="1" end="1"/>
                                            </p:txEl>
                                          </p:spTgt>
                                        </p:tgtEl>
                                        <p:attrNameLst>
                                          <p:attrName>style.rotation</p:attrName>
                                        </p:attrNameLst>
                                      </p:cBhvr>
                                      <p:tavLst>
                                        <p:tav tm="0">
                                          <p:val>
                                            <p:fltVal val="360"/>
                                          </p:val>
                                        </p:tav>
                                        <p:tav tm="100000">
                                          <p:val>
                                            <p:fltVal val="0"/>
                                          </p:val>
                                        </p:tav>
                                      </p:tavLst>
                                    </p:anim>
                                    <p:animEffect transition="in" filter="fade">
                                      <p:cBhvr>
                                        <p:cTn id="18" dur="500"/>
                                        <p:tgtEl>
                                          <p:spTgt spid="4100">
                                            <p:txEl>
                                              <p:pRg st="1" end="1"/>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49" presetClass="entr" presetSubtype="0" decel="100000" fill="hold" grpId="0" nodeType="clickEffect">
                                  <p:stCondLst>
                                    <p:cond delay="0"/>
                                  </p:stCondLst>
                                  <p:childTnLst>
                                    <p:set>
                                      <p:cBhvr>
                                        <p:cTn id="22" dur="1" fill="hold">
                                          <p:stCondLst>
                                            <p:cond delay="0"/>
                                          </p:stCondLst>
                                        </p:cTn>
                                        <p:tgtEl>
                                          <p:spTgt spid="4100">
                                            <p:txEl>
                                              <p:pRg st="2" end="2"/>
                                            </p:txEl>
                                          </p:spTgt>
                                        </p:tgtEl>
                                        <p:attrNameLst>
                                          <p:attrName>style.visibility</p:attrName>
                                        </p:attrNameLst>
                                      </p:cBhvr>
                                      <p:to>
                                        <p:strVal val="visible"/>
                                      </p:to>
                                    </p:set>
                                    <p:anim calcmode="lin" valueType="num">
                                      <p:cBhvr>
                                        <p:cTn id="23" dur="500" fill="hold"/>
                                        <p:tgtEl>
                                          <p:spTgt spid="4100">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4100">
                                            <p:txEl>
                                              <p:pRg st="2" end="2"/>
                                            </p:txEl>
                                          </p:spTgt>
                                        </p:tgtEl>
                                        <p:attrNameLst>
                                          <p:attrName>ppt_h</p:attrName>
                                        </p:attrNameLst>
                                      </p:cBhvr>
                                      <p:tavLst>
                                        <p:tav tm="0">
                                          <p:val>
                                            <p:fltVal val="0"/>
                                          </p:val>
                                        </p:tav>
                                        <p:tav tm="100000">
                                          <p:val>
                                            <p:strVal val="#ppt_h"/>
                                          </p:val>
                                        </p:tav>
                                      </p:tavLst>
                                    </p:anim>
                                    <p:anim calcmode="lin" valueType="num">
                                      <p:cBhvr>
                                        <p:cTn id="25" dur="500" fill="hold"/>
                                        <p:tgtEl>
                                          <p:spTgt spid="4100">
                                            <p:txEl>
                                              <p:pRg st="2" end="2"/>
                                            </p:txEl>
                                          </p:spTgt>
                                        </p:tgtEl>
                                        <p:attrNameLst>
                                          <p:attrName>style.rotation</p:attrName>
                                        </p:attrNameLst>
                                      </p:cBhvr>
                                      <p:tavLst>
                                        <p:tav tm="0">
                                          <p:val>
                                            <p:fltVal val="360"/>
                                          </p:val>
                                        </p:tav>
                                        <p:tav tm="100000">
                                          <p:val>
                                            <p:fltVal val="0"/>
                                          </p:val>
                                        </p:tav>
                                      </p:tavLst>
                                    </p:anim>
                                    <p:animEffect transition="in" filter="fade">
                                      <p:cBhvr>
                                        <p:cTn id="26" dur="500"/>
                                        <p:tgtEl>
                                          <p:spTgt spid="4100">
                                            <p:txEl>
                                              <p:pRg st="2" end="2"/>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49" presetClass="entr" presetSubtype="0" decel="100000" fill="hold" grpId="0" nodeType="clickEffect">
                                  <p:stCondLst>
                                    <p:cond delay="0"/>
                                  </p:stCondLst>
                                  <p:childTnLst>
                                    <p:set>
                                      <p:cBhvr>
                                        <p:cTn id="30" dur="1" fill="hold">
                                          <p:stCondLst>
                                            <p:cond delay="0"/>
                                          </p:stCondLst>
                                        </p:cTn>
                                        <p:tgtEl>
                                          <p:spTgt spid="4100">
                                            <p:txEl>
                                              <p:pRg st="3" end="3"/>
                                            </p:txEl>
                                          </p:spTgt>
                                        </p:tgtEl>
                                        <p:attrNameLst>
                                          <p:attrName>style.visibility</p:attrName>
                                        </p:attrNameLst>
                                      </p:cBhvr>
                                      <p:to>
                                        <p:strVal val="visible"/>
                                      </p:to>
                                    </p:set>
                                    <p:anim calcmode="lin" valueType="num">
                                      <p:cBhvr>
                                        <p:cTn id="31" dur="500" fill="hold"/>
                                        <p:tgtEl>
                                          <p:spTgt spid="4100">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4100">
                                            <p:txEl>
                                              <p:pRg st="3" end="3"/>
                                            </p:txEl>
                                          </p:spTgt>
                                        </p:tgtEl>
                                        <p:attrNameLst>
                                          <p:attrName>ppt_h</p:attrName>
                                        </p:attrNameLst>
                                      </p:cBhvr>
                                      <p:tavLst>
                                        <p:tav tm="0">
                                          <p:val>
                                            <p:fltVal val="0"/>
                                          </p:val>
                                        </p:tav>
                                        <p:tav tm="100000">
                                          <p:val>
                                            <p:strVal val="#ppt_h"/>
                                          </p:val>
                                        </p:tav>
                                      </p:tavLst>
                                    </p:anim>
                                    <p:anim calcmode="lin" valueType="num">
                                      <p:cBhvr>
                                        <p:cTn id="33" dur="500" fill="hold"/>
                                        <p:tgtEl>
                                          <p:spTgt spid="4100">
                                            <p:txEl>
                                              <p:pRg st="3" end="3"/>
                                            </p:txEl>
                                          </p:spTgt>
                                        </p:tgtEl>
                                        <p:attrNameLst>
                                          <p:attrName>style.rotation</p:attrName>
                                        </p:attrNameLst>
                                      </p:cBhvr>
                                      <p:tavLst>
                                        <p:tav tm="0">
                                          <p:val>
                                            <p:fltVal val="360"/>
                                          </p:val>
                                        </p:tav>
                                        <p:tav tm="100000">
                                          <p:val>
                                            <p:fltVal val="0"/>
                                          </p:val>
                                        </p:tav>
                                      </p:tavLst>
                                    </p:anim>
                                    <p:animEffect transition="in" filter="fade">
                                      <p:cBhvr>
                                        <p:cTn id="34" dur="500"/>
                                        <p:tgtEl>
                                          <p:spTgt spid="4100">
                                            <p:txEl>
                                              <p:pRg st="3" end="3"/>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49" presetClass="entr" presetSubtype="0" decel="100000" fill="hold" grpId="0" nodeType="clickEffect">
                                  <p:stCondLst>
                                    <p:cond delay="0"/>
                                  </p:stCondLst>
                                  <p:childTnLst>
                                    <p:set>
                                      <p:cBhvr>
                                        <p:cTn id="38" dur="1" fill="hold">
                                          <p:stCondLst>
                                            <p:cond delay="0"/>
                                          </p:stCondLst>
                                        </p:cTn>
                                        <p:tgtEl>
                                          <p:spTgt spid="4100">
                                            <p:txEl>
                                              <p:pRg st="4" end="4"/>
                                            </p:txEl>
                                          </p:spTgt>
                                        </p:tgtEl>
                                        <p:attrNameLst>
                                          <p:attrName>style.visibility</p:attrName>
                                        </p:attrNameLst>
                                      </p:cBhvr>
                                      <p:to>
                                        <p:strVal val="visible"/>
                                      </p:to>
                                    </p:set>
                                    <p:anim calcmode="lin" valueType="num">
                                      <p:cBhvr>
                                        <p:cTn id="39" dur="500" fill="hold"/>
                                        <p:tgtEl>
                                          <p:spTgt spid="4100">
                                            <p:txEl>
                                              <p:pRg st="4" end="4"/>
                                            </p:txEl>
                                          </p:spTgt>
                                        </p:tgtEl>
                                        <p:attrNameLst>
                                          <p:attrName>ppt_w</p:attrName>
                                        </p:attrNameLst>
                                      </p:cBhvr>
                                      <p:tavLst>
                                        <p:tav tm="0">
                                          <p:val>
                                            <p:fltVal val="0"/>
                                          </p:val>
                                        </p:tav>
                                        <p:tav tm="100000">
                                          <p:val>
                                            <p:strVal val="#ppt_w"/>
                                          </p:val>
                                        </p:tav>
                                      </p:tavLst>
                                    </p:anim>
                                    <p:anim calcmode="lin" valueType="num">
                                      <p:cBhvr>
                                        <p:cTn id="40" dur="500" fill="hold"/>
                                        <p:tgtEl>
                                          <p:spTgt spid="4100">
                                            <p:txEl>
                                              <p:pRg st="4" end="4"/>
                                            </p:txEl>
                                          </p:spTgt>
                                        </p:tgtEl>
                                        <p:attrNameLst>
                                          <p:attrName>ppt_h</p:attrName>
                                        </p:attrNameLst>
                                      </p:cBhvr>
                                      <p:tavLst>
                                        <p:tav tm="0">
                                          <p:val>
                                            <p:fltVal val="0"/>
                                          </p:val>
                                        </p:tav>
                                        <p:tav tm="100000">
                                          <p:val>
                                            <p:strVal val="#ppt_h"/>
                                          </p:val>
                                        </p:tav>
                                      </p:tavLst>
                                    </p:anim>
                                    <p:anim calcmode="lin" valueType="num">
                                      <p:cBhvr>
                                        <p:cTn id="41" dur="500" fill="hold"/>
                                        <p:tgtEl>
                                          <p:spTgt spid="4100">
                                            <p:txEl>
                                              <p:pRg st="4" end="4"/>
                                            </p:txEl>
                                          </p:spTgt>
                                        </p:tgtEl>
                                        <p:attrNameLst>
                                          <p:attrName>style.rotation</p:attrName>
                                        </p:attrNameLst>
                                      </p:cBhvr>
                                      <p:tavLst>
                                        <p:tav tm="0">
                                          <p:val>
                                            <p:fltVal val="360"/>
                                          </p:val>
                                        </p:tav>
                                        <p:tav tm="100000">
                                          <p:val>
                                            <p:fltVal val="0"/>
                                          </p:val>
                                        </p:tav>
                                      </p:tavLst>
                                    </p:anim>
                                    <p:animEffect transition="in" filter="fade">
                                      <p:cBhvr>
                                        <p:cTn id="42" dur="500"/>
                                        <p:tgtEl>
                                          <p:spTgt spid="410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build="p" bldLvl="5">
        <p:tmplLst>
          <p:tmpl lvl="1">
            <p:tnLst>
              <p:par>
                <p:cTn presetID="49" presetClass="entr" presetSubtype="0" decel="100000" fill="hold" nodeType="clickEffect">
                  <p:stCondLst>
                    <p:cond delay="0"/>
                  </p:stCondLst>
                  <p:childTnLst>
                    <p:set>
                      <p:cBhvr>
                        <p:cTn dur="1" fill="hold">
                          <p:stCondLst>
                            <p:cond delay="0"/>
                          </p:stCondLst>
                        </p:cTn>
                        <p:tgtEl>
                          <p:spTgt spid="4100"/>
                        </p:tgtEl>
                        <p:attrNameLst>
                          <p:attrName>style.visibility</p:attrName>
                        </p:attrNameLst>
                      </p:cBhvr>
                      <p:to>
                        <p:strVal val="visible"/>
                      </p:to>
                    </p:set>
                    <p:anim calcmode="lin" valueType="num">
                      <p:cBhvr>
                        <p:cTn dur="500" fill="hold"/>
                        <p:tgtEl>
                          <p:spTgt spid="4100"/>
                        </p:tgtEl>
                        <p:attrNameLst>
                          <p:attrName>ppt_w</p:attrName>
                        </p:attrNameLst>
                      </p:cBhvr>
                      <p:tavLst>
                        <p:tav tm="0">
                          <p:val>
                            <p:fltVal val="0"/>
                          </p:val>
                        </p:tav>
                        <p:tav tm="100000">
                          <p:val>
                            <p:strVal val="#ppt_w"/>
                          </p:val>
                        </p:tav>
                      </p:tavLst>
                    </p:anim>
                    <p:anim calcmode="lin" valueType="num">
                      <p:cBhvr>
                        <p:cTn dur="500" fill="hold"/>
                        <p:tgtEl>
                          <p:spTgt spid="4100"/>
                        </p:tgtEl>
                        <p:attrNameLst>
                          <p:attrName>ppt_h</p:attrName>
                        </p:attrNameLst>
                      </p:cBhvr>
                      <p:tavLst>
                        <p:tav tm="0">
                          <p:val>
                            <p:fltVal val="0"/>
                          </p:val>
                        </p:tav>
                        <p:tav tm="100000">
                          <p:val>
                            <p:strVal val="#ppt_h"/>
                          </p:val>
                        </p:tav>
                      </p:tavLst>
                    </p:anim>
                    <p:anim calcmode="lin" valueType="num">
                      <p:cBhvr>
                        <p:cTn dur="500" fill="hold"/>
                        <p:tgtEl>
                          <p:spTgt spid="4100"/>
                        </p:tgtEl>
                        <p:attrNameLst>
                          <p:attrName>style.rotation</p:attrName>
                        </p:attrNameLst>
                      </p:cBhvr>
                      <p:tavLst>
                        <p:tav tm="0">
                          <p:val>
                            <p:fltVal val="360"/>
                          </p:val>
                        </p:tav>
                        <p:tav tm="100000">
                          <p:val>
                            <p:fltVal val="0"/>
                          </p:val>
                        </p:tav>
                      </p:tavLst>
                    </p:anim>
                    <p:animEffect transition="in" filter="fade">
                      <p:cBhvr>
                        <p:cTn dur="500"/>
                        <p:tgtEl>
                          <p:spTgt spid="4100"/>
                        </p:tgtEl>
                      </p:cBhvr>
                    </p:animEffect>
                  </p:childTnLst>
                </p:cTn>
              </p:par>
            </p:tnLst>
          </p:tmpl>
          <p:tmpl lvl="2">
            <p:tnLst>
              <p:par>
                <p:cTn presetID="49" presetClass="entr" presetSubtype="0" decel="100000" fill="hold" nodeType="clickEffect">
                  <p:stCondLst>
                    <p:cond delay="0"/>
                  </p:stCondLst>
                  <p:childTnLst>
                    <p:set>
                      <p:cBhvr>
                        <p:cTn dur="1" fill="hold">
                          <p:stCondLst>
                            <p:cond delay="0"/>
                          </p:stCondLst>
                        </p:cTn>
                        <p:tgtEl>
                          <p:spTgt spid="4100"/>
                        </p:tgtEl>
                        <p:attrNameLst>
                          <p:attrName>style.visibility</p:attrName>
                        </p:attrNameLst>
                      </p:cBhvr>
                      <p:to>
                        <p:strVal val="visible"/>
                      </p:to>
                    </p:set>
                    <p:anim calcmode="lin" valueType="num">
                      <p:cBhvr>
                        <p:cTn dur="500" fill="hold"/>
                        <p:tgtEl>
                          <p:spTgt spid="4100"/>
                        </p:tgtEl>
                        <p:attrNameLst>
                          <p:attrName>ppt_w</p:attrName>
                        </p:attrNameLst>
                      </p:cBhvr>
                      <p:tavLst>
                        <p:tav tm="0">
                          <p:val>
                            <p:fltVal val="0"/>
                          </p:val>
                        </p:tav>
                        <p:tav tm="100000">
                          <p:val>
                            <p:strVal val="#ppt_w"/>
                          </p:val>
                        </p:tav>
                      </p:tavLst>
                    </p:anim>
                    <p:anim calcmode="lin" valueType="num">
                      <p:cBhvr>
                        <p:cTn dur="500" fill="hold"/>
                        <p:tgtEl>
                          <p:spTgt spid="4100"/>
                        </p:tgtEl>
                        <p:attrNameLst>
                          <p:attrName>ppt_h</p:attrName>
                        </p:attrNameLst>
                      </p:cBhvr>
                      <p:tavLst>
                        <p:tav tm="0">
                          <p:val>
                            <p:fltVal val="0"/>
                          </p:val>
                        </p:tav>
                        <p:tav tm="100000">
                          <p:val>
                            <p:strVal val="#ppt_h"/>
                          </p:val>
                        </p:tav>
                      </p:tavLst>
                    </p:anim>
                    <p:anim calcmode="lin" valueType="num">
                      <p:cBhvr>
                        <p:cTn dur="500" fill="hold"/>
                        <p:tgtEl>
                          <p:spTgt spid="4100"/>
                        </p:tgtEl>
                        <p:attrNameLst>
                          <p:attrName>style.rotation</p:attrName>
                        </p:attrNameLst>
                      </p:cBhvr>
                      <p:tavLst>
                        <p:tav tm="0">
                          <p:val>
                            <p:fltVal val="360"/>
                          </p:val>
                        </p:tav>
                        <p:tav tm="100000">
                          <p:val>
                            <p:fltVal val="0"/>
                          </p:val>
                        </p:tav>
                      </p:tavLst>
                    </p:anim>
                    <p:animEffect transition="in" filter="fade">
                      <p:cBhvr>
                        <p:cTn dur="500"/>
                        <p:tgtEl>
                          <p:spTgt spid="4100"/>
                        </p:tgtEl>
                      </p:cBhvr>
                    </p:animEffect>
                  </p:childTnLst>
                </p:cTn>
              </p:par>
            </p:tnLst>
          </p:tmpl>
          <p:tmpl lvl="3">
            <p:tnLst>
              <p:par>
                <p:cTn presetID="49" presetClass="entr" presetSubtype="0" decel="100000" fill="hold" nodeType="clickEffect">
                  <p:stCondLst>
                    <p:cond delay="0"/>
                  </p:stCondLst>
                  <p:childTnLst>
                    <p:set>
                      <p:cBhvr>
                        <p:cTn dur="1" fill="hold">
                          <p:stCondLst>
                            <p:cond delay="0"/>
                          </p:stCondLst>
                        </p:cTn>
                        <p:tgtEl>
                          <p:spTgt spid="4100"/>
                        </p:tgtEl>
                        <p:attrNameLst>
                          <p:attrName>style.visibility</p:attrName>
                        </p:attrNameLst>
                      </p:cBhvr>
                      <p:to>
                        <p:strVal val="visible"/>
                      </p:to>
                    </p:set>
                    <p:anim calcmode="lin" valueType="num">
                      <p:cBhvr>
                        <p:cTn dur="500" fill="hold"/>
                        <p:tgtEl>
                          <p:spTgt spid="4100"/>
                        </p:tgtEl>
                        <p:attrNameLst>
                          <p:attrName>ppt_w</p:attrName>
                        </p:attrNameLst>
                      </p:cBhvr>
                      <p:tavLst>
                        <p:tav tm="0">
                          <p:val>
                            <p:fltVal val="0"/>
                          </p:val>
                        </p:tav>
                        <p:tav tm="100000">
                          <p:val>
                            <p:strVal val="#ppt_w"/>
                          </p:val>
                        </p:tav>
                      </p:tavLst>
                    </p:anim>
                    <p:anim calcmode="lin" valueType="num">
                      <p:cBhvr>
                        <p:cTn dur="500" fill="hold"/>
                        <p:tgtEl>
                          <p:spTgt spid="4100"/>
                        </p:tgtEl>
                        <p:attrNameLst>
                          <p:attrName>ppt_h</p:attrName>
                        </p:attrNameLst>
                      </p:cBhvr>
                      <p:tavLst>
                        <p:tav tm="0">
                          <p:val>
                            <p:fltVal val="0"/>
                          </p:val>
                        </p:tav>
                        <p:tav tm="100000">
                          <p:val>
                            <p:strVal val="#ppt_h"/>
                          </p:val>
                        </p:tav>
                      </p:tavLst>
                    </p:anim>
                    <p:anim calcmode="lin" valueType="num">
                      <p:cBhvr>
                        <p:cTn dur="500" fill="hold"/>
                        <p:tgtEl>
                          <p:spTgt spid="4100"/>
                        </p:tgtEl>
                        <p:attrNameLst>
                          <p:attrName>style.rotation</p:attrName>
                        </p:attrNameLst>
                      </p:cBhvr>
                      <p:tavLst>
                        <p:tav tm="0">
                          <p:val>
                            <p:fltVal val="360"/>
                          </p:val>
                        </p:tav>
                        <p:tav tm="100000">
                          <p:val>
                            <p:fltVal val="0"/>
                          </p:val>
                        </p:tav>
                      </p:tavLst>
                    </p:anim>
                    <p:animEffect transition="in" filter="fade">
                      <p:cBhvr>
                        <p:cTn dur="500"/>
                        <p:tgtEl>
                          <p:spTgt spid="4100"/>
                        </p:tgtEl>
                      </p:cBhvr>
                    </p:animEffect>
                  </p:childTnLst>
                </p:cTn>
              </p:par>
            </p:tnLst>
          </p:tmpl>
          <p:tmpl lvl="4">
            <p:tnLst>
              <p:par>
                <p:cTn presetID="49" presetClass="entr" presetSubtype="0" decel="100000" fill="hold" nodeType="clickEffect">
                  <p:stCondLst>
                    <p:cond delay="0"/>
                  </p:stCondLst>
                  <p:childTnLst>
                    <p:set>
                      <p:cBhvr>
                        <p:cTn dur="1" fill="hold">
                          <p:stCondLst>
                            <p:cond delay="0"/>
                          </p:stCondLst>
                        </p:cTn>
                        <p:tgtEl>
                          <p:spTgt spid="4100"/>
                        </p:tgtEl>
                        <p:attrNameLst>
                          <p:attrName>style.visibility</p:attrName>
                        </p:attrNameLst>
                      </p:cBhvr>
                      <p:to>
                        <p:strVal val="visible"/>
                      </p:to>
                    </p:set>
                    <p:anim calcmode="lin" valueType="num">
                      <p:cBhvr>
                        <p:cTn dur="500" fill="hold"/>
                        <p:tgtEl>
                          <p:spTgt spid="4100"/>
                        </p:tgtEl>
                        <p:attrNameLst>
                          <p:attrName>ppt_w</p:attrName>
                        </p:attrNameLst>
                      </p:cBhvr>
                      <p:tavLst>
                        <p:tav tm="0">
                          <p:val>
                            <p:fltVal val="0"/>
                          </p:val>
                        </p:tav>
                        <p:tav tm="100000">
                          <p:val>
                            <p:strVal val="#ppt_w"/>
                          </p:val>
                        </p:tav>
                      </p:tavLst>
                    </p:anim>
                    <p:anim calcmode="lin" valueType="num">
                      <p:cBhvr>
                        <p:cTn dur="500" fill="hold"/>
                        <p:tgtEl>
                          <p:spTgt spid="4100"/>
                        </p:tgtEl>
                        <p:attrNameLst>
                          <p:attrName>ppt_h</p:attrName>
                        </p:attrNameLst>
                      </p:cBhvr>
                      <p:tavLst>
                        <p:tav tm="0">
                          <p:val>
                            <p:fltVal val="0"/>
                          </p:val>
                        </p:tav>
                        <p:tav tm="100000">
                          <p:val>
                            <p:strVal val="#ppt_h"/>
                          </p:val>
                        </p:tav>
                      </p:tavLst>
                    </p:anim>
                    <p:anim calcmode="lin" valueType="num">
                      <p:cBhvr>
                        <p:cTn dur="500" fill="hold"/>
                        <p:tgtEl>
                          <p:spTgt spid="4100"/>
                        </p:tgtEl>
                        <p:attrNameLst>
                          <p:attrName>style.rotation</p:attrName>
                        </p:attrNameLst>
                      </p:cBhvr>
                      <p:tavLst>
                        <p:tav tm="0">
                          <p:val>
                            <p:fltVal val="360"/>
                          </p:val>
                        </p:tav>
                        <p:tav tm="100000">
                          <p:val>
                            <p:fltVal val="0"/>
                          </p:val>
                        </p:tav>
                      </p:tavLst>
                    </p:anim>
                    <p:animEffect transition="in" filter="fade">
                      <p:cBhvr>
                        <p:cTn dur="500"/>
                        <p:tgtEl>
                          <p:spTgt spid="4100"/>
                        </p:tgtEl>
                      </p:cBhvr>
                    </p:animEffect>
                  </p:childTnLst>
                </p:cTn>
              </p:par>
            </p:tnLst>
          </p:tmpl>
          <p:tmpl lvl="5">
            <p:tnLst>
              <p:par>
                <p:cTn presetID="49" presetClass="entr" presetSubtype="0" decel="100000" fill="hold" nodeType="clickEffect">
                  <p:stCondLst>
                    <p:cond delay="0"/>
                  </p:stCondLst>
                  <p:childTnLst>
                    <p:set>
                      <p:cBhvr>
                        <p:cTn dur="1" fill="hold">
                          <p:stCondLst>
                            <p:cond delay="0"/>
                          </p:stCondLst>
                        </p:cTn>
                        <p:tgtEl>
                          <p:spTgt spid="4100"/>
                        </p:tgtEl>
                        <p:attrNameLst>
                          <p:attrName>style.visibility</p:attrName>
                        </p:attrNameLst>
                      </p:cBhvr>
                      <p:to>
                        <p:strVal val="visible"/>
                      </p:to>
                    </p:set>
                    <p:anim calcmode="lin" valueType="num">
                      <p:cBhvr>
                        <p:cTn dur="500" fill="hold"/>
                        <p:tgtEl>
                          <p:spTgt spid="4100"/>
                        </p:tgtEl>
                        <p:attrNameLst>
                          <p:attrName>ppt_w</p:attrName>
                        </p:attrNameLst>
                      </p:cBhvr>
                      <p:tavLst>
                        <p:tav tm="0">
                          <p:val>
                            <p:fltVal val="0"/>
                          </p:val>
                        </p:tav>
                        <p:tav tm="100000">
                          <p:val>
                            <p:strVal val="#ppt_w"/>
                          </p:val>
                        </p:tav>
                      </p:tavLst>
                    </p:anim>
                    <p:anim calcmode="lin" valueType="num">
                      <p:cBhvr>
                        <p:cTn dur="500" fill="hold"/>
                        <p:tgtEl>
                          <p:spTgt spid="4100"/>
                        </p:tgtEl>
                        <p:attrNameLst>
                          <p:attrName>ppt_h</p:attrName>
                        </p:attrNameLst>
                      </p:cBhvr>
                      <p:tavLst>
                        <p:tav tm="0">
                          <p:val>
                            <p:fltVal val="0"/>
                          </p:val>
                        </p:tav>
                        <p:tav tm="100000">
                          <p:val>
                            <p:strVal val="#ppt_h"/>
                          </p:val>
                        </p:tav>
                      </p:tavLst>
                    </p:anim>
                    <p:anim calcmode="lin" valueType="num">
                      <p:cBhvr>
                        <p:cTn dur="500" fill="hold"/>
                        <p:tgtEl>
                          <p:spTgt spid="4100"/>
                        </p:tgtEl>
                        <p:attrNameLst>
                          <p:attrName>style.rotation</p:attrName>
                        </p:attrNameLst>
                      </p:cBhvr>
                      <p:tavLst>
                        <p:tav tm="0">
                          <p:val>
                            <p:fltVal val="360"/>
                          </p:val>
                        </p:tav>
                        <p:tav tm="100000">
                          <p:val>
                            <p:fltVal val="0"/>
                          </p:val>
                        </p:tav>
                      </p:tavLst>
                    </p:anim>
                    <p:animEffect transition="in" filter="fade">
                      <p:cBhvr>
                        <p:cTn dur="500"/>
                        <p:tgtEl>
                          <p:spTgt spid="4100"/>
                        </p:tgtEl>
                      </p:cBhvr>
                    </p:animEffect>
                  </p:childTnLst>
                </p:cTn>
              </p:par>
            </p:tnLst>
          </p:tmpl>
        </p:tmplLst>
      </p:bldP>
    </p:bldLst>
  </p:timing>
  <p:txStyles>
    <p:titleStyle>
      <a:lvl1pPr algn="ctr" rtl="0" fontAlgn="base">
        <a:spcBef>
          <a:spcPct val="0"/>
        </a:spcBef>
        <a:spcAft>
          <a:spcPct val="0"/>
        </a:spcAft>
        <a:defRPr sz="4400">
          <a:solidFill>
            <a:schemeClr val="tx1"/>
          </a:solidFill>
          <a:latin typeface="+mj-lt"/>
          <a:ea typeface="+mj-ea"/>
          <a:cs typeface="+mj-cs"/>
        </a:defRPr>
      </a:lvl1pPr>
      <a:lvl2pPr algn="ctr" rtl="0" fontAlgn="base">
        <a:spcBef>
          <a:spcPct val="0"/>
        </a:spcBef>
        <a:spcAft>
          <a:spcPct val="0"/>
        </a:spcAft>
        <a:defRPr sz="4400">
          <a:solidFill>
            <a:schemeClr val="tx1"/>
          </a:solidFill>
          <a:latin typeface="Comic Sans MS" charset="0"/>
          <a:ea typeface="ＭＳ Ｐゴシック" charset="0"/>
        </a:defRPr>
      </a:lvl2pPr>
      <a:lvl3pPr algn="ctr" rtl="0" fontAlgn="base">
        <a:spcBef>
          <a:spcPct val="0"/>
        </a:spcBef>
        <a:spcAft>
          <a:spcPct val="0"/>
        </a:spcAft>
        <a:defRPr sz="4400">
          <a:solidFill>
            <a:schemeClr val="tx1"/>
          </a:solidFill>
          <a:latin typeface="Comic Sans MS" charset="0"/>
          <a:ea typeface="ＭＳ Ｐゴシック" charset="0"/>
        </a:defRPr>
      </a:lvl3pPr>
      <a:lvl4pPr algn="ctr" rtl="0" fontAlgn="base">
        <a:spcBef>
          <a:spcPct val="0"/>
        </a:spcBef>
        <a:spcAft>
          <a:spcPct val="0"/>
        </a:spcAft>
        <a:defRPr sz="4400">
          <a:solidFill>
            <a:schemeClr val="tx1"/>
          </a:solidFill>
          <a:latin typeface="Comic Sans MS" charset="0"/>
          <a:ea typeface="ＭＳ Ｐゴシック" charset="0"/>
        </a:defRPr>
      </a:lvl4pPr>
      <a:lvl5pPr algn="ctr" rtl="0" fontAlgn="base">
        <a:spcBef>
          <a:spcPct val="0"/>
        </a:spcBef>
        <a:spcAft>
          <a:spcPct val="0"/>
        </a:spcAft>
        <a:defRPr sz="4400">
          <a:solidFill>
            <a:schemeClr val="tx1"/>
          </a:solidFill>
          <a:latin typeface="Comic Sans MS" charset="0"/>
          <a:ea typeface="ＭＳ Ｐゴシック" charset="0"/>
        </a:defRPr>
      </a:lvl5pPr>
      <a:lvl6pPr marL="457200" algn="ctr" rtl="0" fontAlgn="base">
        <a:spcBef>
          <a:spcPct val="0"/>
        </a:spcBef>
        <a:spcAft>
          <a:spcPct val="0"/>
        </a:spcAft>
        <a:defRPr sz="4400">
          <a:solidFill>
            <a:schemeClr val="tx1"/>
          </a:solidFill>
          <a:latin typeface="Comic Sans MS" charset="0"/>
          <a:ea typeface="ＭＳ Ｐゴシック" charset="0"/>
        </a:defRPr>
      </a:lvl6pPr>
      <a:lvl7pPr marL="914400" algn="ctr" rtl="0" fontAlgn="base">
        <a:spcBef>
          <a:spcPct val="0"/>
        </a:spcBef>
        <a:spcAft>
          <a:spcPct val="0"/>
        </a:spcAft>
        <a:defRPr sz="4400">
          <a:solidFill>
            <a:schemeClr val="tx1"/>
          </a:solidFill>
          <a:latin typeface="Comic Sans MS" charset="0"/>
          <a:ea typeface="ＭＳ Ｐゴシック" charset="0"/>
        </a:defRPr>
      </a:lvl7pPr>
      <a:lvl8pPr marL="1371600" algn="ctr" rtl="0" fontAlgn="base">
        <a:spcBef>
          <a:spcPct val="0"/>
        </a:spcBef>
        <a:spcAft>
          <a:spcPct val="0"/>
        </a:spcAft>
        <a:defRPr sz="4400">
          <a:solidFill>
            <a:schemeClr val="tx1"/>
          </a:solidFill>
          <a:latin typeface="Comic Sans MS" charset="0"/>
          <a:ea typeface="ＭＳ Ｐゴシック" charset="0"/>
        </a:defRPr>
      </a:lvl8pPr>
      <a:lvl9pPr marL="1828800" algn="ctr" rtl="0" fontAlgn="base">
        <a:spcBef>
          <a:spcPct val="0"/>
        </a:spcBef>
        <a:spcAft>
          <a:spcPct val="0"/>
        </a:spcAft>
        <a:defRPr sz="4400">
          <a:solidFill>
            <a:schemeClr val="tx1"/>
          </a:solidFill>
          <a:latin typeface="Comic Sans MS" charset="0"/>
          <a:ea typeface="ＭＳ Ｐゴシック" charset="0"/>
        </a:defRPr>
      </a:lvl9pPr>
    </p:titleStyle>
    <p:bodyStyle>
      <a:lvl1pPr marL="342900" indent="-342900" algn="l" rtl="0" fontAlgn="base">
        <a:spcBef>
          <a:spcPct val="20000"/>
        </a:spcBef>
        <a:spcAft>
          <a:spcPct val="0"/>
        </a:spcAft>
        <a:buChar char="•"/>
        <a:defRPr sz="3200" b="1">
          <a:solidFill>
            <a:schemeClr val="tx1"/>
          </a:solidFill>
          <a:latin typeface="+mn-lt"/>
          <a:ea typeface="+mn-ea"/>
          <a:cs typeface="+mn-cs"/>
        </a:defRPr>
      </a:lvl1pPr>
      <a:lvl2pPr marL="742950" indent="-285750" algn="l" rtl="0" fontAlgn="base">
        <a:spcBef>
          <a:spcPct val="20000"/>
        </a:spcBef>
        <a:spcAft>
          <a:spcPct val="0"/>
        </a:spcAft>
        <a:buChar char="–"/>
        <a:defRPr sz="2800" b="1">
          <a:solidFill>
            <a:schemeClr val="tx1"/>
          </a:solidFill>
          <a:latin typeface="+mn-lt"/>
          <a:ea typeface="+mn-ea"/>
        </a:defRPr>
      </a:lvl2pPr>
      <a:lvl3pPr marL="1143000" indent="-228600" algn="l" rtl="0" fontAlgn="base">
        <a:spcBef>
          <a:spcPct val="20000"/>
        </a:spcBef>
        <a:spcAft>
          <a:spcPct val="0"/>
        </a:spcAft>
        <a:buChar char="•"/>
        <a:defRPr sz="2400" b="1">
          <a:solidFill>
            <a:schemeClr val="tx1"/>
          </a:solidFill>
          <a:latin typeface="+mn-lt"/>
          <a:ea typeface="+mn-ea"/>
        </a:defRPr>
      </a:lvl3pPr>
      <a:lvl4pPr marL="1600200" indent="-228600" algn="l" rtl="0" fontAlgn="base">
        <a:spcBef>
          <a:spcPct val="20000"/>
        </a:spcBef>
        <a:spcAft>
          <a:spcPct val="0"/>
        </a:spcAft>
        <a:buChar char="–"/>
        <a:defRPr sz="2000" b="1">
          <a:solidFill>
            <a:schemeClr val="tx1"/>
          </a:solidFill>
          <a:latin typeface="+mn-lt"/>
          <a:ea typeface="+mn-ea"/>
        </a:defRPr>
      </a:lvl4pPr>
      <a:lvl5pPr marL="2057400" indent="-228600" algn="l" rtl="0" fontAlgn="base">
        <a:spcBef>
          <a:spcPct val="20000"/>
        </a:spcBef>
        <a:spcAft>
          <a:spcPct val="0"/>
        </a:spcAft>
        <a:buChar char="»"/>
        <a:defRPr sz="2000" b="1">
          <a:solidFill>
            <a:schemeClr val="tx1"/>
          </a:solidFill>
          <a:latin typeface="+mn-lt"/>
          <a:ea typeface="+mn-ea"/>
        </a:defRPr>
      </a:lvl5pPr>
      <a:lvl6pPr marL="2514600" indent="-228600" algn="l" rtl="0" fontAlgn="base">
        <a:spcBef>
          <a:spcPct val="20000"/>
        </a:spcBef>
        <a:spcAft>
          <a:spcPct val="0"/>
        </a:spcAft>
        <a:buChar char="»"/>
        <a:defRPr sz="2000" b="1">
          <a:solidFill>
            <a:schemeClr val="tx1"/>
          </a:solidFill>
          <a:latin typeface="+mn-lt"/>
          <a:ea typeface="+mn-ea"/>
        </a:defRPr>
      </a:lvl6pPr>
      <a:lvl7pPr marL="2971800" indent="-228600" algn="l" rtl="0" fontAlgn="base">
        <a:spcBef>
          <a:spcPct val="20000"/>
        </a:spcBef>
        <a:spcAft>
          <a:spcPct val="0"/>
        </a:spcAft>
        <a:buChar char="»"/>
        <a:defRPr sz="2000" b="1">
          <a:solidFill>
            <a:schemeClr val="tx1"/>
          </a:solidFill>
          <a:latin typeface="+mn-lt"/>
          <a:ea typeface="+mn-ea"/>
        </a:defRPr>
      </a:lvl7pPr>
      <a:lvl8pPr marL="3429000" indent="-228600" algn="l" rtl="0" fontAlgn="base">
        <a:spcBef>
          <a:spcPct val="20000"/>
        </a:spcBef>
        <a:spcAft>
          <a:spcPct val="0"/>
        </a:spcAft>
        <a:buChar char="»"/>
        <a:defRPr sz="2000" b="1">
          <a:solidFill>
            <a:schemeClr val="tx1"/>
          </a:solidFill>
          <a:latin typeface="+mn-lt"/>
          <a:ea typeface="+mn-ea"/>
        </a:defRPr>
      </a:lvl8pPr>
      <a:lvl9pPr marL="3886200" indent="-228600" algn="l" rtl="0" fontAlgn="base">
        <a:spcBef>
          <a:spcPct val="20000"/>
        </a:spcBef>
        <a:spcAft>
          <a:spcPct val="0"/>
        </a:spcAft>
        <a:buChar char="»"/>
        <a:defRPr sz="2000" b="1">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524000" y="1511300"/>
            <a:ext cx="9144000" cy="2273300"/>
          </a:xfrm>
        </p:spPr>
        <p:txBody>
          <a:bodyPr/>
          <a:lstStyle/>
          <a:p>
            <a:r>
              <a:rPr lang="en-US" sz="5400" b="1" dirty="0"/>
              <a:t>Opinion, Knowledge, Faith</a:t>
            </a:r>
          </a:p>
        </p:txBody>
      </p:sp>
    </p:spTree>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sz="5400" b="1" dirty="0">
                <a:effectLst>
                  <a:outerShdw blurRad="38100" dist="38100" dir="2700000" algn="tl">
                    <a:srgbClr val="DDDDDD"/>
                  </a:outerShdw>
                </a:effectLst>
              </a:rPr>
              <a:t>Knowledge</a:t>
            </a:r>
            <a:endParaRPr lang="en-US" b="1" dirty="0">
              <a:effectLst>
                <a:outerShdw blurRad="38100" dist="38100" dir="2700000" algn="tl">
                  <a:srgbClr val="DDDDDD"/>
                </a:outerShdw>
              </a:effectLst>
            </a:endParaRPr>
          </a:p>
        </p:txBody>
      </p:sp>
      <p:sp>
        <p:nvSpPr>
          <p:cNvPr id="15363" name="Rectangle 3"/>
          <p:cNvSpPr>
            <a:spLocks noGrp="1" noChangeArrowheads="1"/>
          </p:cNvSpPr>
          <p:nvPr>
            <p:ph type="body" idx="1"/>
          </p:nvPr>
        </p:nvSpPr>
        <p:spPr>
          <a:solidFill>
            <a:schemeClr val="tx2"/>
          </a:solidFill>
        </p:spPr>
        <p:txBody>
          <a:bodyPr/>
          <a:lstStyle/>
          <a:p>
            <a:r>
              <a:rPr lang="en-US" sz="4400" dirty="0">
                <a:solidFill>
                  <a:schemeClr val="bg1"/>
                </a:solidFill>
                <a:effectLst>
                  <a:outerShdw blurRad="38100" dist="38100" dir="2700000" algn="tl">
                    <a:srgbClr val="000000"/>
                  </a:outerShdw>
                </a:effectLst>
              </a:rPr>
              <a:t>Acts 2:36 – </a:t>
            </a:r>
            <a:r>
              <a:rPr lang="ja-JP" altLang="en-US" sz="4400">
                <a:solidFill>
                  <a:schemeClr val="bg1"/>
                </a:solidFill>
                <a:effectLst>
                  <a:outerShdw blurRad="38100" dist="38100" dir="2700000" algn="tl">
                    <a:srgbClr val="000000"/>
                  </a:outerShdw>
                </a:effectLst>
                <a:latin typeface="Arial"/>
              </a:rPr>
              <a:t>“</a:t>
            </a:r>
            <a:r>
              <a:rPr lang="en-US" sz="4400" dirty="0">
                <a:solidFill>
                  <a:schemeClr val="bg1"/>
                </a:solidFill>
                <a:effectLst>
                  <a:outerShdw blurRad="38100" dist="38100" dir="2700000" algn="tl">
                    <a:srgbClr val="000000"/>
                  </a:outerShdw>
                </a:effectLst>
              </a:rPr>
              <a:t>Therefore let all the house of Israel know assuredly that God has made this Jesus, whom you crucified, both Lord and Christ.</a:t>
            </a:r>
            <a:r>
              <a:rPr lang="ja-JP" altLang="en-US" sz="4400">
                <a:solidFill>
                  <a:schemeClr val="bg1"/>
                </a:solidFill>
                <a:effectLst>
                  <a:outerShdw blurRad="38100" dist="38100" dir="2700000" algn="tl">
                    <a:srgbClr val="000000"/>
                  </a:outerShdw>
                </a:effectLst>
                <a:latin typeface="Arial"/>
              </a:rPr>
              <a:t>”</a:t>
            </a:r>
            <a:endParaRPr lang="en-US" sz="4400" dirty="0">
              <a:solidFill>
                <a:schemeClr val="bg1"/>
              </a:solidFill>
              <a:effectLst>
                <a:outerShdw blurRad="38100" dist="38100" dir="2700000" algn="tl">
                  <a:srgbClr val="000000"/>
                </a:outerShdw>
              </a:effectLst>
            </a:endParaRPr>
          </a:p>
        </p:txBody>
      </p:sp>
    </p:spTree>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sz="5400" b="1" dirty="0">
                <a:effectLst>
                  <a:outerShdw blurRad="38100" dist="38100" dir="2700000" algn="tl">
                    <a:srgbClr val="DDDDDD"/>
                  </a:outerShdw>
                </a:effectLst>
              </a:rPr>
              <a:t>Knowledge</a:t>
            </a:r>
            <a:endParaRPr lang="en-US" b="1" dirty="0">
              <a:effectLst>
                <a:outerShdw blurRad="38100" dist="38100" dir="2700000" algn="tl">
                  <a:srgbClr val="DDDDDD"/>
                </a:outerShdw>
              </a:effectLst>
            </a:endParaRPr>
          </a:p>
        </p:txBody>
      </p:sp>
      <p:sp>
        <p:nvSpPr>
          <p:cNvPr id="16387" name="Rectangle 3"/>
          <p:cNvSpPr>
            <a:spLocks noGrp="1" noChangeArrowheads="1"/>
          </p:cNvSpPr>
          <p:nvPr>
            <p:ph type="body" idx="1"/>
          </p:nvPr>
        </p:nvSpPr>
        <p:spPr>
          <a:solidFill>
            <a:schemeClr val="tx2"/>
          </a:solidFill>
        </p:spPr>
        <p:txBody>
          <a:bodyPr/>
          <a:lstStyle/>
          <a:p>
            <a:r>
              <a:rPr lang="en-US" sz="4400" dirty="0">
                <a:solidFill>
                  <a:schemeClr val="bg1"/>
                </a:solidFill>
                <a:effectLst>
                  <a:outerShdw blurRad="38100" dist="38100" dir="2700000" algn="tl">
                    <a:srgbClr val="000000"/>
                  </a:outerShdw>
                </a:effectLst>
              </a:rPr>
              <a:t>Paul said: </a:t>
            </a:r>
            <a:r>
              <a:rPr lang="ja-JP" altLang="en-US" sz="4400">
                <a:solidFill>
                  <a:schemeClr val="bg1"/>
                </a:solidFill>
                <a:effectLst>
                  <a:outerShdw blurRad="38100" dist="38100" dir="2700000" algn="tl">
                    <a:srgbClr val="000000"/>
                  </a:outerShdw>
                </a:effectLst>
                <a:latin typeface="Arial"/>
              </a:rPr>
              <a:t>“</a:t>
            </a:r>
            <a:r>
              <a:rPr lang="en-US" sz="4400" dirty="0">
                <a:solidFill>
                  <a:schemeClr val="bg1"/>
                </a:solidFill>
                <a:effectLst>
                  <a:outerShdw blurRad="38100" dist="38100" dir="2700000" algn="tl">
                    <a:srgbClr val="000000"/>
                  </a:outerShdw>
                </a:effectLst>
              </a:rPr>
              <a:t>I know whom I have believed,...</a:t>
            </a:r>
            <a:r>
              <a:rPr lang="ja-JP" altLang="en-US" sz="4400">
                <a:solidFill>
                  <a:schemeClr val="bg1"/>
                </a:solidFill>
                <a:effectLst>
                  <a:outerShdw blurRad="38100" dist="38100" dir="2700000" algn="tl">
                    <a:srgbClr val="000000"/>
                  </a:outerShdw>
                </a:effectLst>
                <a:latin typeface="Arial"/>
              </a:rPr>
              <a:t>”</a:t>
            </a:r>
            <a:r>
              <a:rPr lang="en-US" sz="4400" dirty="0">
                <a:solidFill>
                  <a:schemeClr val="bg1"/>
                </a:solidFill>
                <a:effectLst>
                  <a:outerShdw blurRad="38100" dist="38100" dir="2700000" algn="tl">
                    <a:srgbClr val="000000"/>
                  </a:outerShdw>
                </a:effectLst>
              </a:rPr>
              <a:t> 2 Tim. 1:12</a:t>
            </a:r>
          </a:p>
        </p:txBody>
      </p:sp>
    </p:spTree>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sz="5400" b="1" dirty="0">
                <a:effectLst>
                  <a:outerShdw blurRad="38100" dist="38100" dir="2700000" algn="tl">
                    <a:srgbClr val="DDDDDD"/>
                  </a:outerShdw>
                </a:effectLst>
              </a:rPr>
              <a:t>Knowledge of Bible</a:t>
            </a:r>
          </a:p>
        </p:txBody>
      </p:sp>
      <p:sp>
        <p:nvSpPr>
          <p:cNvPr id="17411" name="Rectangle 3"/>
          <p:cNvSpPr>
            <a:spLocks noGrp="1" noChangeArrowheads="1"/>
          </p:cNvSpPr>
          <p:nvPr>
            <p:ph type="body" idx="1"/>
          </p:nvPr>
        </p:nvSpPr>
        <p:spPr>
          <a:solidFill>
            <a:schemeClr val="tx2"/>
          </a:solidFill>
        </p:spPr>
        <p:txBody>
          <a:bodyPr/>
          <a:lstStyle/>
          <a:p>
            <a:r>
              <a:rPr lang="en-US" sz="4000" dirty="0">
                <a:solidFill>
                  <a:schemeClr val="bg1"/>
                </a:solidFill>
                <a:effectLst>
                  <a:outerShdw blurRad="38100" dist="38100" dir="2700000" algn="tl">
                    <a:srgbClr val="000000"/>
                  </a:outerShdw>
                </a:effectLst>
              </a:rPr>
              <a:t>We can know what it says!</a:t>
            </a:r>
          </a:p>
          <a:p>
            <a:r>
              <a:rPr lang="en-US" sz="4000" dirty="0">
                <a:solidFill>
                  <a:schemeClr val="bg1"/>
                </a:solidFill>
                <a:effectLst>
                  <a:outerShdw blurRad="38100" dist="38100" dir="2700000" algn="tl">
                    <a:srgbClr val="000000"/>
                  </a:outerShdw>
                </a:effectLst>
              </a:rPr>
              <a:t>Can we know it is a Divine Product?</a:t>
            </a:r>
          </a:p>
          <a:p>
            <a:pPr lvl="1"/>
            <a:r>
              <a:rPr lang="en-US" sz="3200" dirty="0">
                <a:solidFill>
                  <a:schemeClr val="bg1"/>
                </a:solidFill>
                <a:effectLst>
                  <a:outerShdw blurRad="38100" dist="38100" dir="2700000" algn="tl">
                    <a:srgbClr val="000000"/>
                  </a:outerShdw>
                </a:effectLst>
              </a:rPr>
              <a:t>Jesus said: </a:t>
            </a:r>
            <a:r>
              <a:rPr lang="ja-JP" altLang="en-US" sz="3200">
                <a:solidFill>
                  <a:schemeClr val="bg1"/>
                </a:solidFill>
                <a:effectLst>
                  <a:outerShdw blurRad="38100" dist="38100" dir="2700000" algn="tl">
                    <a:srgbClr val="000000"/>
                  </a:outerShdw>
                </a:effectLst>
                <a:latin typeface="Arial"/>
              </a:rPr>
              <a:t>“</a:t>
            </a:r>
            <a:r>
              <a:rPr lang="en-US" sz="3200" dirty="0">
                <a:solidFill>
                  <a:schemeClr val="bg1"/>
                </a:solidFill>
                <a:effectLst>
                  <a:outerShdw blurRad="38100" dist="38100" dir="2700000" algn="tl">
                    <a:srgbClr val="000000"/>
                  </a:outerShdw>
                </a:effectLst>
              </a:rPr>
              <a:t>If anyone wants to do His will, he shall know concerning the doctrine, whether it is of God or whether I speak on My own authority</a:t>
            </a:r>
            <a:r>
              <a:rPr lang="ja-JP" altLang="en-US" sz="3200">
                <a:solidFill>
                  <a:schemeClr val="bg1"/>
                </a:solidFill>
                <a:effectLst>
                  <a:outerShdw blurRad="38100" dist="38100" dir="2700000" algn="tl">
                    <a:srgbClr val="000000"/>
                  </a:outerShdw>
                </a:effectLst>
                <a:latin typeface="Arial"/>
              </a:rPr>
              <a:t>”</a:t>
            </a:r>
            <a:r>
              <a:rPr lang="en-US" sz="3200" dirty="0">
                <a:solidFill>
                  <a:schemeClr val="bg1"/>
                </a:solidFill>
                <a:effectLst>
                  <a:outerShdw blurRad="38100" dist="38100" dir="2700000" algn="tl">
                    <a:srgbClr val="000000"/>
                  </a:outerShdw>
                </a:effectLst>
              </a:rPr>
              <a:t> Jn. 7:17</a:t>
            </a:r>
          </a:p>
        </p:txBody>
      </p:sp>
    </p:spTree>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sz="5400" b="1" dirty="0">
                <a:effectLst>
                  <a:outerShdw blurRad="38100" dist="38100" dir="2700000" algn="tl">
                    <a:srgbClr val="DDDDDD"/>
                  </a:outerShdw>
                </a:effectLst>
              </a:rPr>
              <a:t>Knowledge of Bible</a:t>
            </a:r>
          </a:p>
        </p:txBody>
      </p:sp>
      <p:sp>
        <p:nvSpPr>
          <p:cNvPr id="18435" name="Rectangle 3"/>
          <p:cNvSpPr>
            <a:spLocks noGrp="1" noChangeArrowheads="1"/>
          </p:cNvSpPr>
          <p:nvPr>
            <p:ph type="body" idx="1"/>
          </p:nvPr>
        </p:nvSpPr>
        <p:spPr>
          <a:solidFill>
            <a:schemeClr val="tx2"/>
          </a:solidFill>
        </p:spPr>
        <p:txBody>
          <a:bodyPr/>
          <a:lstStyle/>
          <a:p>
            <a:r>
              <a:rPr lang="ja-JP" altLang="en-US" sz="3600">
                <a:solidFill>
                  <a:schemeClr val="bg1"/>
                </a:solidFill>
                <a:effectLst>
                  <a:outerShdw blurRad="38100" dist="38100" dir="2700000" algn="tl">
                    <a:srgbClr val="000000"/>
                  </a:outerShdw>
                </a:effectLst>
                <a:latin typeface="Arial"/>
              </a:rPr>
              <a:t>“</a:t>
            </a:r>
            <a:r>
              <a:rPr lang="en-US" sz="3600" dirty="0">
                <a:solidFill>
                  <a:schemeClr val="bg1"/>
                </a:solidFill>
                <a:effectLst>
                  <a:outerShdw blurRad="38100" dist="38100" dir="2700000" algn="tl">
                    <a:srgbClr val="000000"/>
                  </a:outerShdw>
                </a:effectLst>
              </a:rPr>
              <a:t>These things I have written to you who believe in the name of the Son of God, that you may know that you have eternal life, and that you may continue to believe in the name of the Son of God</a:t>
            </a:r>
            <a:r>
              <a:rPr lang="ja-JP" altLang="en-US" sz="3600">
                <a:solidFill>
                  <a:schemeClr val="bg1"/>
                </a:solidFill>
                <a:effectLst>
                  <a:outerShdw blurRad="38100" dist="38100" dir="2700000" algn="tl">
                    <a:srgbClr val="000000"/>
                  </a:outerShdw>
                </a:effectLst>
                <a:latin typeface="Arial"/>
              </a:rPr>
              <a:t>”</a:t>
            </a:r>
            <a:r>
              <a:rPr lang="en-US" sz="3600" dirty="0">
                <a:solidFill>
                  <a:schemeClr val="bg1"/>
                </a:solidFill>
                <a:effectLst>
                  <a:outerShdw blurRad="38100" dist="38100" dir="2700000" algn="tl">
                    <a:srgbClr val="000000"/>
                  </a:outerShdw>
                </a:effectLst>
              </a:rPr>
              <a:t> 1 Jn. 5:13</a:t>
            </a:r>
          </a:p>
        </p:txBody>
      </p:sp>
    </p:spTree>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sz="5400" b="1" dirty="0">
                <a:effectLst>
                  <a:outerShdw blurRad="38100" dist="38100" dir="2700000" algn="tl">
                    <a:srgbClr val="DDDDDD"/>
                  </a:outerShdw>
                </a:effectLst>
              </a:rPr>
              <a:t>Faith</a:t>
            </a:r>
            <a:endParaRPr lang="en-US" b="1" dirty="0">
              <a:effectLst>
                <a:outerShdw blurRad="38100" dist="38100" dir="2700000" algn="tl">
                  <a:srgbClr val="DDDDDD"/>
                </a:outerShdw>
              </a:effectLst>
            </a:endParaRPr>
          </a:p>
        </p:txBody>
      </p:sp>
      <p:sp>
        <p:nvSpPr>
          <p:cNvPr id="19459" name="Rectangle 3"/>
          <p:cNvSpPr>
            <a:spLocks noGrp="1" noChangeArrowheads="1"/>
          </p:cNvSpPr>
          <p:nvPr>
            <p:ph type="body" idx="1"/>
          </p:nvPr>
        </p:nvSpPr>
        <p:spPr>
          <a:solidFill>
            <a:schemeClr val="folHlink"/>
          </a:solidFill>
        </p:spPr>
        <p:txBody>
          <a:bodyPr/>
          <a:lstStyle/>
          <a:p>
            <a:r>
              <a:rPr lang="en-US" sz="4000" dirty="0">
                <a:solidFill>
                  <a:schemeClr val="bg1"/>
                </a:solidFill>
              </a:rPr>
              <a:t>Hebrews 11:6 – </a:t>
            </a:r>
            <a:r>
              <a:rPr lang="ja-JP" altLang="en-US" sz="4000">
                <a:solidFill>
                  <a:schemeClr val="bg1"/>
                </a:solidFill>
                <a:latin typeface="Arial"/>
              </a:rPr>
              <a:t>“</a:t>
            </a:r>
            <a:r>
              <a:rPr lang="en-US" sz="4000" dirty="0">
                <a:solidFill>
                  <a:schemeClr val="bg1"/>
                </a:solidFill>
              </a:rPr>
              <a:t>But without faith it is impossible to please Him, for he who comes to God must believe that He is, and that He is a rewarder of those who diligently seek Him.</a:t>
            </a:r>
            <a:r>
              <a:rPr lang="ja-JP" altLang="en-US" sz="4000">
                <a:solidFill>
                  <a:schemeClr val="bg1"/>
                </a:solidFill>
                <a:latin typeface="Arial"/>
              </a:rPr>
              <a:t>”</a:t>
            </a:r>
            <a:endParaRPr lang="en-US" sz="4000" dirty="0">
              <a:solidFill>
                <a:schemeClr val="bg1"/>
              </a:solidFill>
            </a:endParaRPr>
          </a:p>
        </p:txBody>
      </p:sp>
    </p:spTree>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4"/>
          <p:cNvSpPr>
            <a:spLocks noGrp="1" noChangeArrowheads="1"/>
          </p:cNvSpPr>
          <p:nvPr>
            <p:ph type="title"/>
          </p:nvPr>
        </p:nvSpPr>
        <p:spPr/>
        <p:txBody>
          <a:bodyPr/>
          <a:lstStyle/>
          <a:p>
            <a:r>
              <a:rPr lang="en-US" sz="4800" b="1" dirty="0"/>
              <a:t>Faith</a:t>
            </a:r>
            <a:r>
              <a:rPr lang="ja-JP" altLang="en-US" sz="4800" b="1">
                <a:latin typeface="Arial"/>
              </a:rPr>
              <a:t>’</a:t>
            </a:r>
            <a:r>
              <a:rPr lang="en-US" sz="4800" b="1" dirty="0"/>
              <a:t>s Foundation is Biblical Knowledge!</a:t>
            </a:r>
          </a:p>
        </p:txBody>
      </p:sp>
      <p:sp>
        <p:nvSpPr>
          <p:cNvPr id="25605" name="Rectangle 5"/>
          <p:cNvSpPr>
            <a:spLocks noChangeArrowheads="1"/>
          </p:cNvSpPr>
          <p:nvPr/>
        </p:nvSpPr>
        <p:spPr bwMode="auto">
          <a:xfrm>
            <a:off x="2667000" y="4038600"/>
            <a:ext cx="7010400" cy="1447800"/>
          </a:xfrm>
          <a:prstGeom prst="rect">
            <a:avLst/>
          </a:prstGeom>
          <a:solidFill>
            <a:schemeClr val="folHlink"/>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sz="3600" b="1">
                <a:solidFill>
                  <a:schemeClr val="bg1"/>
                </a:solidFill>
                <a:effectLst>
                  <a:outerShdw blurRad="38100" dist="38100" dir="2700000" algn="tl">
                    <a:srgbClr val="000000"/>
                  </a:outerShdw>
                </a:effectLst>
              </a:rPr>
              <a:t>KNOWLEDGE</a:t>
            </a:r>
          </a:p>
        </p:txBody>
      </p:sp>
      <p:sp>
        <p:nvSpPr>
          <p:cNvPr id="25606" name="Rectangle 6"/>
          <p:cNvSpPr>
            <a:spLocks noChangeArrowheads="1"/>
          </p:cNvSpPr>
          <p:nvPr/>
        </p:nvSpPr>
        <p:spPr bwMode="auto">
          <a:xfrm>
            <a:off x="2667000" y="2514600"/>
            <a:ext cx="7010400" cy="1447800"/>
          </a:xfrm>
          <a:prstGeom prst="rect">
            <a:avLst/>
          </a:prstGeom>
          <a:solidFill>
            <a:schemeClr val="tx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sz="3600" b="1">
                <a:solidFill>
                  <a:schemeClr val="bg1"/>
                </a:solidFill>
                <a:effectLst>
                  <a:outerShdw blurRad="38100" dist="38100" dir="2700000" algn="tl">
                    <a:srgbClr val="000000"/>
                  </a:outerShdw>
                </a:effectLst>
              </a:rPr>
              <a:t>FAITH</a:t>
            </a:r>
          </a:p>
        </p:txBody>
      </p:sp>
      <p:sp>
        <p:nvSpPr>
          <p:cNvPr id="25607" name="Oval 7"/>
          <p:cNvSpPr>
            <a:spLocks noChangeArrowheads="1"/>
          </p:cNvSpPr>
          <p:nvPr/>
        </p:nvSpPr>
        <p:spPr bwMode="auto">
          <a:xfrm>
            <a:off x="1828800" y="1828800"/>
            <a:ext cx="1676400" cy="533400"/>
          </a:xfrm>
          <a:prstGeom prst="ellipse">
            <a:avLst/>
          </a:prstGeom>
          <a:solidFill>
            <a:schemeClr val="accent1"/>
          </a:solidFill>
          <a:ln w="9525">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a:t>OPINION</a:t>
            </a:r>
          </a:p>
        </p:txBody>
      </p:sp>
      <p:sp>
        <p:nvSpPr>
          <p:cNvPr id="25608" name="Oval 8"/>
          <p:cNvSpPr>
            <a:spLocks noChangeArrowheads="1"/>
          </p:cNvSpPr>
          <p:nvPr/>
        </p:nvSpPr>
        <p:spPr bwMode="auto">
          <a:xfrm>
            <a:off x="8686800" y="6019800"/>
            <a:ext cx="1676400" cy="533400"/>
          </a:xfrm>
          <a:prstGeom prst="ellipse">
            <a:avLst/>
          </a:prstGeom>
          <a:solidFill>
            <a:schemeClr val="accent1"/>
          </a:solidFill>
          <a:ln w="9525">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a:t>OPINION</a:t>
            </a:r>
          </a:p>
        </p:txBody>
      </p:sp>
      <p:sp>
        <p:nvSpPr>
          <p:cNvPr id="25609" name="Rectangle 9"/>
          <p:cNvSpPr>
            <a:spLocks noChangeArrowheads="1"/>
          </p:cNvSpPr>
          <p:nvPr/>
        </p:nvSpPr>
        <p:spPr bwMode="auto">
          <a:xfrm>
            <a:off x="2590800" y="2438400"/>
            <a:ext cx="7162800" cy="3200400"/>
          </a:xfrm>
          <a:prstGeom prst="rect">
            <a:avLst/>
          </a:prstGeom>
          <a:noFill/>
          <a:ln w="38100">
            <a:solidFill>
              <a:schemeClr val="hlink"/>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5609"/>
                                        </p:tgtEl>
                                        <p:attrNameLst>
                                          <p:attrName>style.visibility</p:attrName>
                                        </p:attrNameLst>
                                      </p:cBhvr>
                                      <p:to>
                                        <p:strVal val="visible"/>
                                      </p:to>
                                    </p:set>
                                    <p:anim calcmode="lin" valueType="num">
                                      <p:cBhvr>
                                        <p:cTn id="7" dur="1000" fill="hold"/>
                                        <p:tgtEl>
                                          <p:spTgt spid="25609"/>
                                        </p:tgtEl>
                                        <p:attrNameLst>
                                          <p:attrName>ppt_w</p:attrName>
                                        </p:attrNameLst>
                                      </p:cBhvr>
                                      <p:tavLst>
                                        <p:tav tm="0">
                                          <p:val>
                                            <p:fltVal val="0"/>
                                          </p:val>
                                        </p:tav>
                                        <p:tav tm="100000">
                                          <p:val>
                                            <p:strVal val="#ppt_w"/>
                                          </p:val>
                                        </p:tav>
                                      </p:tavLst>
                                    </p:anim>
                                    <p:anim calcmode="lin" valueType="num">
                                      <p:cBhvr>
                                        <p:cTn id="8" dur="1000" fill="hold"/>
                                        <p:tgtEl>
                                          <p:spTgt spid="25609"/>
                                        </p:tgtEl>
                                        <p:attrNameLst>
                                          <p:attrName>ppt_h</p:attrName>
                                        </p:attrNameLst>
                                      </p:cBhvr>
                                      <p:tavLst>
                                        <p:tav tm="0">
                                          <p:val>
                                            <p:fltVal val="0"/>
                                          </p:val>
                                        </p:tav>
                                        <p:tav tm="100000">
                                          <p:val>
                                            <p:strVal val="#ppt_h"/>
                                          </p:val>
                                        </p:tav>
                                      </p:tavLst>
                                    </p:anim>
                                    <p:anim calcmode="lin" valueType="num">
                                      <p:cBhvr>
                                        <p:cTn id="9" dur="1000" fill="hold"/>
                                        <p:tgtEl>
                                          <p:spTgt spid="25609"/>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5609"/>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51" presetClass="entr" presetSubtype="0" fill="hold" grpId="0" nodeType="clickEffect">
                                  <p:stCondLst>
                                    <p:cond delay="0"/>
                                  </p:stCondLst>
                                  <p:childTnLst>
                                    <p:set>
                                      <p:cBhvr>
                                        <p:cTn id="14" dur="1" fill="hold">
                                          <p:stCondLst>
                                            <p:cond delay="0"/>
                                          </p:stCondLst>
                                        </p:cTn>
                                        <p:tgtEl>
                                          <p:spTgt spid="25607"/>
                                        </p:tgtEl>
                                        <p:attrNameLst>
                                          <p:attrName>style.visibility</p:attrName>
                                        </p:attrNameLst>
                                      </p:cBhvr>
                                      <p:to>
                                        <p:strVal val="visible"/>
                                      </p:to>
                                    </p:set>
                                    <p:animEffect transition="in" filter="fade">
                                      <p:cBhvr>
                                        <p:cTn id="15" dur="770" decel="100000"/>
                                        <p:tgtEl>
                                          <p:spTgt spid="25607"/>
                                        </p:tgtEl>
                                      </p:cBhvr>
                                    </p:animEffect>
                                    <p:animScale>
                                      <p:cBhvr>
                                        <p:cTn id="16" dur="770" decel="100000"/>
                                        <p:tgtEl>
                                          <p:spTgt spid="25607"/>
                                        </p:tgtEl>
                                      </p:cBhvr>
                                      <p:from x="10000" y="10000"/>
                                      <p:to x="200000" y="450000"/>
                                    </p:animScale>
                                    <p:animScale>
                                      <p:cBhvr>
                                        <p:cTn id="17" dur="1230" accel="100000" fill="hold">
                                          <p:stCondLst>
                                            <p:cond delay="770"/>
                                          </p:stCondLst>
                                        </p:cTn>
                                        <p:tgtEl>
                                          <p:spTgt spid="25607"/>
                                        </p:tgtEl>
                                      </p:cBhvr>
                                      <p:from x="200000" y="450000"/>
                                      <p:to x="100000" y="100000"/>
                                    </p:animScale>
                                    <p:set>
                                      <p:cBhvr>
                                        <p:cTn id="18" dur="770" fill="hold"/>
                                        <p:tgtEl>
                                          <p:spTgt spid="25607"/>
                                        </p:tgtEl>
                                        <p:attrNameLst>
                                          <p:attrName>ppt_x</p:attrName>
                                        </p:attrNameLst>
                                      </p:cBhvr>
                                      <p:to>
                                        <p:strVal val="(0.5)"/>
                                      </p:to>
                                    </p:set>
                                    <p:anim from="(0.5)" to="(#ppt_x)" calcmode="lin" valueType="num">
                                      <p:cBhvr>
                                        <p:cTn id="19" dur="1230" accel="100000" fill="hold">
                                          <p:stCondLst>
                                            <p:cond delay="770"/>
                                          </p:stCondLst>
                                        </p:cTn>
                                        <p:tgtEl>
                                          <p:spTgt spid="25607"/>
                                        </p:tgtEl>
                                        <p:attrNameLst>
                                          <p:attrName>ppt_x</p:attrName>
                                        </p:attrNameLst>
                                      </p:cBhvr>
                                    </p:anim>
                                    <p:set>
                                      <p:cBhvr>
                                        <p:cTn id="20" dur="770" fill="hold"/>
                                        <p:tgtEl>
                                          <p:spTgt spid="25607"/>
                                        </p:tgtEl>
                                        <p:attrNameLst>
                                          <p:attrName>ppt_y</p:attrName>
                                        </p:attrNameLst>
                                      </p:cBhvr>
                                      <p:to>
                                        <p:strVal val="(#ppt_y+0.4)"/>
                                      </p:to>
                                    </p:set>
                                    <p:anim from="(#ppt_y+0.4)" to="(#ppt_y)" calcmode="lin" valueType="num">
                                      <p:cBhvr>
                                        <p:cTn id="21" dur="1230" accel="100000" fill="hold">
                                          <p:stCondLst>
                                            <p:cond delay="770"/>
                                          </p:stCondLst>
                                        </p:cTn>
                                        <p:tgtEl>
                                          <p:spTgt spid="25607"/>
                                        </p:tgtEl>
                                        <p:attrNameLst>
                                          <p:attrName>ppt_y</p:attrName>
                                        </p:attrNameLst>
                                      </p:cBhvr>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51" presetClass="entr" presetSubtype="0" fill="hold" grpId="0" nodeType="clickEffect">
                                  <p:stCondLst>
                                    <p:cond delay="0"/>
                                  </p:stCondLst>
                                  <p:childTnLst>
                                    <p:set>
                                      <p:cBhvr>
                                        <p:cTn id="25" dur="1" fill="hold">
                                          <p:stCondLst>
                                            <p:cond delay="0"/>
                                          </p:stCondLst>
                                        </p:cTn>
                                        <p:tgtEl>
                                          <p:spTgt spid="25608"/>
                                        </p:tgtEl>
                                        <p:attrNameLst>
                                          <p:attrName>style.visibility</p:attrName>
                                        </p:attrNameLst>
                                      </p:cBhvr>
                                      <p:to>
                                        <p:strVal val="visible"/>
                                      </p:to>
                                    </p:set>
                                    <p:animEffect transition="in" filter="fade">
                                      <p:cBhvr>
                                        <p:cTn id="26" dur="770" decel="100000"/>
                                        <p:tgtEl>
                                          <p:spTgt spid="25608"/>
                                        </p:tgtEl>
                                      </p:cBhvr>
                                    </p:animEffect>
                                    <p:animScale>
                                      <p:cBhvr>
                                        <p:cTn id="27" dur="770" decel="100000"/>
                                        <p:tgtEl>
                                          <p:spTgt spid="25608"/>
                                        </p:tgtEl>
                                      </p:cBhvr>
                                      <p:from x="10000" y="10000"/>
                                      <p:to x="200000" y="450000"/>
                                    </p:animScale>
                                    <p:animScale>
                                      <p:cBhvr>
                                        <p:cTn id="28" dur="1230" accel="100000" fill="hold">
                                          <p:stCondLst>
                                            <p:cond delay="770"/>
                                          </p:stCondLst>
                                        </p:cTn>
                                        <p:tgtEl>
                                          <p:spTgt spid="25608"/>
                                        </p:tgtEl>
                                      </p:cBhvr>
                                      <p:from x="200000" y="450000"/>
                                      <p:to x="100000" y="100000"/>
                                    </p:animScale>
                                    <p:set>
                                      <p:cBhvr>
                                        <p:cTn id="29" dur="770" fill="hold"/>
                                        <p:tgtEl>
                                          <p:spTgt spid="25608"/>
                                        </p:tgtEl>
                                        <p:attrNameLst>
                                          <p:attrName>ppt_x</p:attrName>
                                        </p:attrNameLst>
                                      </p:cBhvr>
                                      <p:to>
                                        <p:strVal val="(0.5)"/>
                                      </p:to>
                                    </p:set>
                                    <p:anim from="(0.5)" to="(#ppt_x)" calcmode="lin" valueType="num">
                                      <p:cBhvr>
                                        <p:cTn id="30" dur="1230" accel="100000" fill="hold">
                                          <p:stCondLst>
                                            <p:cond delay="770"/>
                                          </p:stCondLst>
                                        </p:cTn>
                                        <p:tgtEl>
                                          <p:spTgt spid="25608"/>
                                        </p:tgtEl>
                                        <p:attrNameLst>
                                          <p:attrName>ppt_x</p:attrName>
                                        </p:attrNameLst>
                                      </p:cBhvr>
                                    </p:anim>
                                    <p:set>
                                      <p:cBhvr>
                                        <p:cTn id="31" dur="770" fill="hold"/>
                                        <p:tgtEl>
                                          <p:spTgt spid="25608"/>
                                        </p:tgtEl>
                                        <p:attrNameLst>
                                          <p:attrName>ppt_y</p:attrName>
                                        </p:attrNameLst>
                                      </p:cBhvr>
                                      <p:to>
                                        <p:strVal val="(#ppt_y+0.4)"/>
                                      </p:to>
                                    </p:set>
                                    <p:anim from="(#ppt_y+0.4)" to="(#ppt_y)" calcmode="lin" valueType="num">
                                      <p:cBhvr>
                                        <p:cTn id="32" dur="1230" accel="100000" fill="hold">
                                          <p:stCondLst>
                                            <p:cond delay="770"/>
                                          </p:stCondLst>
                                        </p:cTn>
                                        <p:tgtEl>
                                          <p:spTgt spid="25608"/>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7" grpId="0" animBg="1"/>
      <p:bldP spid="25608" grpId="0" animBg="1"/>
      <p:bldP spid="2560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sz="5400" b="1" dirty="0">
                <a:effectLst>
                  <a:outerShdw blurRad="38100" dist="38100" dir="2700000" algn="tl">
                    <a:srgbClr val="DDDDDD"/>
                  </a:outerShdw>
                </a:effectLst>
              </a:rPr>
              <a:t>Faith</a:t>
            </a:r>
            <a:endParaRPr lang="en-US" b="1" dirty="0">
              <a:effectLst>
                <a:outerShdw blurRad="38100" dist="38100" dir="2700000" algn="tl">
                  <a:srgbClr val="DDDDDD"/>
                </a:outerShdw>
              </a:effectLst>
            </a:endParaRPr>
          </a:p>
        </p:txBody>
      </p:sp>
      <p:sp>
        <p:nvSpPr>
          <p:cNvPr id="20483" name="Rectangle 3"/>
          <p:cNvSpPr>
            <a:spLocks noGrp="1" noChangeArrowheads="1"/>
          </p:cNvSpPr>
          <p:nvPr>
            <p:ph type="body" idx="1"/>
          </p:nvPr>
        </p:nvSpPr>
        <p:spPr>
          <a:solidFill>
            <a:schemeClr val="folHlink"/>
          </a:solidFill>
        </p:spPr>
        <p:txBody>
          <a:bodyPr/>
          <a:lstStyle/>
          <a:p>
            <a:pPr>
              <a:lnSpc>
                <a:spcPct val="90000"/>
              </a:lnSpc>
            </a:pPr>
            <a:r>
              <a:rPr lang="en-US" sz="4000" dirty="0">
                <a:solidFill>
                  <a:schemeClr val="bg1"/>
                </a:solidFill>
              </a:rPr>
              <a:t>Why did Abel offer to God a more excellent sacrifice than Cain? Heb. 11:4</a:t>
            </a:r>
          </a:p>
          <a:p>
            <a:pPr lvl="1">
              <a:lnSpc>
                <a:spcPct val="90000"/>
              </a:lnSpc>
            </a:pPr>
            <a:r>
              <a:rPr lang="en-US" sz="3200" dirty="0">
                <a:solidFill>
                  <a:schemeClr val="bg1"/>
                </a:solidFill>
              </a:rPr>
              <a:t>He did it by faith</a:t>
            </a:r>
          </a:p>
          <a:p>
            <a:pPr lvl="1">
              <a:lnSpc>
                <a:spcPct val="90000"/>
              </a:lnSpc>
            </a:pPr>
            <a:r>
              <a:rPr lang="en-US" sz="3200" dirty="0">
                <a:solidFill>
                  <a:schemeClr val="bg1"/>
                </a:solidFill>
              </a:rPr>
              <a:t>He had confidence in God</a:t>
            </a:r>
            <a:r>
              <a:rPr lang="ja-JP" altLang="en-US" sz="3200">
                <a:solidFill>
                  <a:schemeClr val="bg1"/>
                </a:solidFill>
                <a:latin typeface="Arial"/>
              </a:rPr>
              <a:t>’</a:t>
            </a:r>
            <a:r>
              <a:rPr lang="en-US" sz="3200" dirty="0">
                <a:solidFill>
                  <a:schemeClr val="bg1"/>
                </a:solidFill>
              </a:rPr>
              <a:t>s wisdom &amp; goodness</a:t>
            </a:r>
          </a:p>
          <a:p>
            <a:pPr lvl="1">
              <a:lnSpc>
                <a:spcPct val="90000"/>
              </a:lnSpc>
            </a:pPr>
            <a:r>
              <a:rPr lang="en-US" sz="3200" dirty="0">
                <a:solidFill>
                  <a:schemeClr val="bg1"/>
                </a:solidFill>
              </a:rPr>
              <a:t>Cain had confidence in his own ways &amp; wisdom</a:t>
            </a:r>
          </a:p>
        </p:txBody>
      </p:sp>
    </p:spTree>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sz="5400" b="1" dirty="0">
                <a:effectLst>
                  <a:outerShdw blurRad="38100" dist="38100" dir="2700000" algn="tl">
                    <a:srgbClr val="DDDDDD"/>
                  </a:outerShdw>
                </a:effectLst>
              </a:rPr>
              <a:t>Faith</a:t>
            </a:r>
            <a:endParaRPr lang="en-US" b="1" dirty="0">
              <a:effectLst>
                <a:outerShdw blurRad="38100" dist="38100" dir="2700000" algn="tl">
                  <a:srgbClr val="DDDDDD"/>
                </a:outerShdw>
              </a:effectLst>
            </a:endParaRPr>
          </a:p>
        </p:txBody>
      </p:sp>
      <p:sp>
        <p:nvSpPr>
          <p:cNvPr id="21507" name="Rectangle 3"/>
          <p:cNvSpPr>
            <a:spLocks noGrp="1" noChangeArrowheads="1"/>
          </p:cNvSpPr>
          <p:nvPr>
            <p:ph type="body" idx="1"/>
          </p:nvPr>
        </p:nvSpPr>
        <p:spPr>
          <a:solidFill>
            <a:schemeClr val="folHlink"/>
          </a:solidFill>
        </p:spPr>
        <p:txBody>
          <a:bodyPr/>
          <a:lstStyle/>
          <a:p>
            <a:r>
              <a:rPr lang="en-US" sz="4000" dirty="0">
                <a:solidFill>
                  <a:schemeClr val="bg1"/>
                </a:solidFill>
              </a:rPr>
              <a:t>A man should not be satisfied with his own faith until he can truthfully say: </a:t>
            </a:r>
            <a:r>
              <a:rPr lang="ja-JP" altLang="en-US" sz="4000">
                <a:solidFill>
                  <a:schemeClr val="bg1"/>
                </a:solidFill>
                <a:latin typeface="Arial"/>
              </a:rPr>
              <a:t>“</a:t>
            </a:r>
            <a:r>
              <a:rPr lang="en-US" sz="4000" dirty="0">
                <a:solidFill>
                  <a:schemeClr val="bg1"/>
                </a:solidFill>
              </a:rPr>
              <a:t>Lord, I know not the way; I am weak, blind, and helpless. I put my life in Thy hands; lead the way and I will follow.</a:t>
            </a:r>
            <a:r>
              <a:rPr lang="ja-JP" altLang="en-US" sz="4000">
                <a:solidFill>
                  <a:schemeClr val="bg1"/>
                </a:solidFill>
                <a:latin typeface="Arial"/>
              </a:rPr>
              <a:t>”</a:t>
            </a:r>
            <a:endParaRPr lang="en-US" sz="4000" dirty="0">
              <a:solidFill>
                <a:schemeClr val="bg1"/>
              </a:solidFill>
            </a:endParaRPr>
          </a:p>
        </p:txBody>
      </p:sp>
      <p:sp>
        <p:nvSpPr>
          <p:cNvPr id="21508" name="Rectangle 4"/>
          <p:cNvSpPr>
            <a:spLocks noChangeArrowheads="1"/>
          </p:cNvSpPr>
          <p:nvPr/>
        </p:nvSpPr>
        <p:spPr bwMode="auto">
          <a:xfrm>
            <a:off x="914400" y="1817914"/>
            <a:ext cx="10261600" cy="3657600"/>
          </a:xfrm>
          <a:prstGeom prst="rect">
            <a:avLst/>
          </a:prstGeom>
          <a:solidFill>
            <a:schemeClr val="folHlink"/>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lstStyle/>
          <a:p>
            <a:pPr indent="334963">
              <a:buFontTx/>
              <a:buChar char="•"/>
            </a:pPr>
            <a:r>
              <a:rPr lang="en-US" sz="4000" b="1" dirty="0">
                <a:solidFill>
                  <a:schemeClr val="bg1"/>
                </a:solidFill>
              </a:rPr>
              <a:t>Consider Moses</a:t>
            </a:r>
            <a:r>
              <a:rPr lang="ja-JP" altLang="en-US" sz="4000" b="1">
                <a:solidFill>
                  <a:schemeClr val="bg1"/>
                </a:solidFill>
                <a:latin typeface="Arial"/>
              </a:rPr>
              <a:t>’</a:t>
            </a:r>
            <a:r>
              <a:rPr lang="en-US" sz="4000" b="1" dirty="0">
                <a:solidFill>
                  <a:schemeClr val="bg1"/>
                </a:solidFill>
              </a:rPr>
              <a:t> sin, Num. 20:10</a:t>
            </a:r>
          </a:p>
          <a:p>
            <a:pPr lvl="1" indent="334963">
              <a:buFontTx/>
              <a:buChar char="•"/>
            </a:pPr>
            <a:r>
              <a:rPr lang="ja-JP" altLang="en-US" sz="3600" b="1">
                <a:solidFill>
                  <a:schemeClr val="bg1"/>
                </a:solidFill>
                <a:latin typeface="Arial"/>
              </a:rPr>
              <a:t>“</a:t>
            </a:r>
            <a:r>
              <a:rPr lang="en-US" sz="3600" b="1" dirty="0">
                <a:solidFill>
                  <a:schemeClr val="bg1"/>
                </a:solidFill>
              </a:rPr>
              <a:t>Hear now, you rebels! Must we bring water for you out of this rock?</a:t>
            </a:r>
            <a:r>
              <a:rPr lang="ja-JP" altLang="en-US" sz="4000" b="1">
                <a:solidFill>
                  <a:schemeClr val="bg1"/>
                </a:solidFill>
                <a:latin typeface="Arial"/>
              </a:rPr>
              <a:t>”</a:t>
            </a:r>
            <a:endParaRPr lang="en-US" sz="4000" b="1" dirty="0">
              <a:solidFill>
                <a:schemeClr val="bg1"/>
              </a:solidFill>
            </a:endParaRPr>
          </a:p>
        </p:txBody>
      </p:sp>
    </p:spTree>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1508"/>
                                        </p:tgtEl>
                                        <p:attrNameLst>
                                          <p:attrName>style.visibility</p:attrName>
                                        </p:attrNameLst>
                                      </p:cBhvr>
                                      <p:to>
                                        <p:strVal val="visible"/>
                                      </p:to>
                                    </p:set>
                                    <p:anim calcmode="lin" valueType="num">
                                      <p:cBhvr>
                                        <p:cTn id="7" dur="1000" fill="hold"/>
                                        <p:tgtEl>
                                          <p:spTgt spid="21508"/>
                                        </p:tgtEl>
                                        <p:attrNameLst>
                                          <p:attrName>ppt_w</p:attrName>
                                        </p:attrNameLst>
                                      </p:cBhvr>
                                      <p:tavLst>
                                        <p:tav tm="0">
                                          <p:val>
                                            <p:fltVal val="0"/>
                                          </p:val>
                                        </p:tav>
                                        <p:tav tm="100000">
                                          <p:val>
                                            <p:strVal val="#ppt_w"/>
                                          </p:val>
                                        </p:tav>
                                      </p:tavLst>
                                    </p:anim>
                                    <p:anim calcmode="lin" valueType="num">
                                      <p:cBhvr>
                                        <p:cTn id="8" dur="1000" fill="hold"/>
                                        <p:tgtEl>
                                          <p:spTgt spid="21508"/>
                                        </p:tgtEl>
                                        <p:attrNameLst>
                                          <p:attrName>ppt_h</p:attrName>
                                        </p:attrNameLst>
                                      </p:cBhvr>
                                      <p:tavLst>
                                        <p:tav tm="0">
                                          <p:val>
                                            <p:fltVal val="0"/>
                                          </p:val>
                                        </p:tav>
                                        <p:tav tm="100000">
                                          <p:val>
                                            <p:strVal val="#ppt_h"/>
                                          </p:val>
                                        </p:tav>
                                      </p:tavLst>
                                    </p:anim>
                                    <p:anim calcmode="lin" valueType="num">
                                      <p:cBhvr>
                                        <p:cTn id="9" dur="1000" fill="hold"/>
                                        <p:tgtEl>
                                          <p:spTgt spid="21508"/>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1508"/>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sz="5400" b="1" dirty="0">
                <a:effectLst>
                  <a:outerShdw blurRad="38100" dist="38100" dir="2700000" algn="tl">
                    <a:srgbClr val="DDDDDD"/>
                  </a:outerShdw>
                </a:effectLst>
              </a:rPr>
              <a:t>Faith</a:t>
            </a:r>
            <a:endParaRPr lang="en-US" b="1" dirty="0">
              <a:effectLst>
                <a:outerShdw blurRad="38100" dist="38100" dir="2700000" algn="tl">
                  <a:srgbClr val="DDDDDD"/>
                </a:outerShdw>
              </a:effectLst>
            </a:endParaRPr>
          </a:p>
        </p:txBody>
      </p:sp>
      <p:sp>
        <p:nvSpPr>
          <p:cNvPr id="22531" name="Rectangle 3"/>
          <p:cNvSpPr>
            <a:spLocks noGrp="1" noChangeArrowheads="1"/>
          </p:cNvSpPr>
          <p:nvPr>
            <p:ph type="body" idx="1"/>
          </p:nvPr>
        </p:nvSpPr>
        <p:spPr>
          <a:solidFill>
            <a:schemeClr val="folHlink"/>
          </a:solidFill>
        </p:spPr>
        <p:txBody>
          <a:bodyPr/>
          <a:lstStyle/>
          <a:p>
            <a:r>
              <a:rPr lang="en-US" dirty="0">
                <a:solidFill>
                  <a:schemeClr val="bg1"/>
                </a:solidFill>
              </a:rPr>
              <a:t>Some think faith ends where knowledge begins!</a:t>
            </a:r>
          </a:p>
          <a:p>
            <a:pPr lvl="1"/>
            <a:r>
              <a:rPr lang="en-US" sz="3200" dirty="0">
                <a:solidFill>
                  <a:schemeClr val="bg1"/>
                </a:solidFill>
              </a:rPr>
              <a:t>Is it not a fact that faith can be increased only by an increase of knowledge?</a:t>
            </a:r>
          </a:p>
          <a:p>
            <a:pPr lvl="1"/>
            <a:r>
              <a:rPr lang="en-US" sz="3200" dirty="0">
                <a:solidFill>
                  <a:schemeClr val="bg1"/>
                </a:solidFill>
              </a:rPr>
              <a:t>Is it not also true that there can be no faith where there is no knowledge?</a:t>
            </a:r>
          </a:p>
          <a:p>
            <a:pPr lvl="1"/>
            <a:r>
              <a:rPr lang="en-US" sz="3200" dirty="0">
                <a:solidFill>
                  <a:schemeClr val="bg1"/>
                </a:solidFill>
              </a:rPr>
              <a:t>Can knowledge sometimes destroy faith?</a:t>
            </a:r>
          </a:p>
        </p:txBody>
      </p:sp>
    </p:spTree>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sz="5400" b="1" dirty="0">
                <a:effectLst>
                  <a:outerShdw blurRad="38100" dist="38100" dir="2700000" algn="tl">
                    <a:srgbClr val="DDDDDD"/>
                  </a:outerShdw>
                </a:effectLst>
              </a:rPr>
              <a:t>Faith</a:t>
            </a:r>
            <a:endParaRPr lang="en-US" b="1" dirty="0">
              <a:effectLst>
                <a:outerShdw blurRad="38100" dist="38100" dir="2700000" algn="tl">
                  <a:srgbClr val="DDDDDD"/>
                </a:outerShdw>
              </a:effectLst>
            </a:endParaRPr>
          </a:p>
        </p:txBody>
      </p:sp>
      <p:sp>
        <p:nvSpPr>
          <p:cNvPr id="23555" name="Rectangle 3"/>
          <p:cNvSpPr>
            <a:spLocks noGrp="1" noChangeArrowheads="1"/>
          </p:cNvSpPr>
          <p:nvPr>
            <p:ph type="body" idx="1"/>
          </p:nvPr>
        </p:nvSpPr>
        <p:spPr>
          <a:solidFill>
            <a:schemeClr val="folHlink"/>
          </a:solidFill>
        </p:spPr>
        <p:txBody>
          <a:bodyPr/>
          <a:lstStyle/>
          <a:p>
            <a:r>
              <a:rPr lang="en-US" sz="4000" dirty="0">
                <a:solidFill>
                  <a:schemeClr val="bg1"/>
                </a:solidFill>
              </a:rPr>
              <a:t>Will faith be lost in sight?</a:t>
            </a:r>
          </a:p>
          <a:p>
            <a:r>
              <a:rPr lang="en-US" sz="4000" dirty="0">
                <a:solidFill>
                  <a:schemeClr val="bg1"/>
                </a:solidFill>
              </a:rPr>
              <a:t>Thomas</a:t>
            </a:r>
            <a:r>
              <a:rPr lang="ja-JP" altLang="en-US" sz="4000">
                <a:solidFill>
                  <a:schemeClr val="bg1"/>
                </a:solidFill>
                <a:latin typeface="Arial"/>
              </a:rPr>
              <a:t>’</a:t>
            </a:r>
            <a:r>
              <a:rPr lang="en-US" sz="4000" dirty="0">
                <a:solidFill>
                  <a:schemeClr val="bg1"/>
                </a:solidFill>
              </a:rPr>
              <a:t> faith, Jn. 20:24-28</a:t>
            </a:r>
          </a:p>
          <a:p>
            <a:pPr lvl="1"/>
            <a:r>
              <a:rPr lang="en-US" dirty="0">
                <a:solidFill>
                  <a:schemeClr val="bg1"/>
                </a:solidFill>
              </a:rPr>
              <a:t>He did not believe in Jesus</a:t>
            </a:r>
            <a:r>
              <a:rPr lang="ja-JP" altLang="en-US">
                <a:solidFill>
                  <a:schemeClr val="bg1"/>
                </a:solidFill>
                <a:latin typeface="Arial"/>
              </a:rPr>
              <a:t>’</a:t>
            </a:r>
            <a:r>
              <a:rPr lang="en-US" dirty="0">
                <a:solidFill>
                  <a:schemeClr val="bg1"/>
                </a:solidFill>
              </a:rPr>
              <a:t> resurrection</a:t>
            </a:r>
          </a:p>
          <a:p>
            <a:pPr lvl="1"/>
            <a:r>
              <a:rPr lang="en-US" dirty="0">
                <a:solidFill>
                  <a:schemeClr val="bg1"/>
                </a:solidFill>
              </a:rPr>
              <a:t>He demanded experiential knowledge</a:t>
            </a:r>
          </a:p>
          <a:p>
            <a:pPr lvl="1"/>
            <a:r>
              <a:rPr lang="en-US" dirty="0">
                <a:solidFill>
                  <a:schemeClr val="bg1"/>
                </a:solidFill>
              </a:rPr>
              <a:t>Jesus accommodated him, v. 27</a:t>
            </a:r>
          </a:p>
          <a:p>
            <a:pPr lvl="1"/>
            <a:r>
              <a:rPr lang="ja-JP" altLang="en-US">
                <a:solidFill>
                  <a:schemeClr val="bg1"/>
                </a:solidFill>
                <a:latin typeface="Arial"/>
              </a:rPr>
              <a:t>“</a:t>
            </a:r>
            <a:r>
              <a:rPr lang="en-US" dirty="0">
                <a:solidFill>
                  <a:schemeClr val="bg1"/>
                </a:solidFill>
              </a:rPr>
              <a:t>My Lord and my God!</a:t>
            </a:r>
            <a:r>
              <a:rPr lang="ja-JP" altLang="en-US">
                <a:solidFill>
                  <a:schemeClr val="bg1"/>
                </a:solidFill>
                <a:latin typeface="Arial"/>
              </a:rPr>
              <a:t>”</a:t>
            </a:r>
            <a:r>
              <a:rPr lang="en-US" dirty="0">
                <a:solidFill>
                  <a:schemeClr val="bg1"/>
                </a:solidFill>
              </a:rPr>
              <a:t> v. 28</a:t>
            </a:r>
          </a:p>
        </p:txBody>
      </p:sp>
      <p:sp>
        <p:nvSpPr>
          <p:cNvPr id="23556" name="AutoShape 4"/>
          <p:cNvSpPr>
            <a:spLocks noChangeArrowheads="1"/>
          </p:cNvSpPr>
          <p:nvPr/>
        </p:nvSpPr>
        <p:spPr bwMode="auto">
          <a:xfrm>
            <a:off x="6096000" y="457200"/>
            <a:ext cx="6096000" cy="4800600"/>
          </a:xfrm>
          <a:prstGeom prst="wedgeEllipseCallout">
            <a:avLst>
              <a:gd name="adj1" fmla="val -55755"/>
              <a:gd name="adj2" fmla="val 34787"/>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a:r>
              <a:rPr lang="ja-JP" altLang="en-US" sz="2800" b="1">
                <a:effectLst>
                  <a:outerShdw blurRad="38100" dist="38100" dir="2700000" algn="tl">
                    <a:srgbClr val="FFFFFF"/>
                  </a:outerShdw>
                </a:effectLst>
                <a:latin typeface="Arial"/>
              </a:rPr>
              <a:t>“</a:t>
            </a:r>
            <a:r>
              <a:rPr lang="en-US" sz="2800" b="1">
                <a:effectLst>
                  <a:outerShdw blurRad="38100" dist="38100" dir="2700000" algn="tl">
                    <a:srgbClr val="FFFFFF"/>
                  </a:outerShdw>
                </a:effectLst>
              </a:rPr>
              <a:t>Thomas, because you have seen Me, you have believed. Blessed are those who have not seen and yet have believed</a:t>
            </a:r>
            <a:r>
              <a:rPr lang="ja-JP" altLang="en-US" sz="2800" b="1">
                <a:effectLst>
                  <a:outerShdw blurRad="38100" dist="38100" dir="2700000" algn="tl">
                    <a:srgbClr val="FFFFFF"/>
                  </a:outerShdw>
                </a:effectLst>
                <a:latin typeface="Arial"/>
              </a:rPr>
              <a:t>”</a:t>
            </a:r>
            <a:endParaRPr lang="en-US" sz="2800" b="1">
              <a:effectLst>
                <a:outerShdw blurRad="38100" dist="38100" dir="2700000" algn="tl">
                  <a:srgbClr val="FFFFFF"/>
                </a:outerShdw>
              </a:effectLst>
            </a:endParaRPr>
          </a:p>
          <a:p>
            <a:pPr algn="ctr"/>
            <a:r>
              <a:rPr lang="en-US" sz="2800" b="1">
                <a:effectLst>
                  <a:outerShdw blurRad="38100" dist="38100" dir="2700000" algn="tl">
                    <a:srgbClr val="FFFFFF"/>
                  </a:outerShdw>
                </a:effectLst>
              </a:rPr>
              <a:t>John 20:29</a:t>
            </a:r>
          </a:p>
        </p:txBody>
      </p:sp>
      <p:sp>
        <p:nvSpPr>
          <p:cNvPr id="23557" name="Rectangle 5"/>
          <p:cNvSpPr>
            <a:spLocks noChangeArrowheads="1"/>
          </p:cNvSpPr>
          <p:nvPr/>
        </p:nvSpPr>
        <p:spPr bwMode="auto">
          <a:xfrm>
            <a:off x="2286000" y="5257800"/>
            <a:ext cx="7620000" cy="1371600"/>
          </a:xfrm>
          <a:prstGeom prst="rect">
            <a:avLst/>
          </a:prstGeom>
          <a:solidFill>
            <a:schemeClr val="tx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sz="2800" b="1">
                <a:solidFill>
                  <a:schemeClr val="bg1"/>
                </a:solidFill>
              </a:rPr>
              <a:t>Additional knowledge increased his faith</a:t>
            </a:r>
          </a:p>
        </p:txBody>
      </p:sp>
    </p:spTree>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3556">
                                            <p:bg/>
                                          </p:spTgt>
                                        </p:tgtEl>
                                        <p:attrNameLst>
                                          <p:attrName>style.visibility</p:attrName>
                                        </p:attrNameLst>
                                      </p:cBhvr>
                                      <p:to>
                                        <p:strVal val="visible"/>
                                      </p:to>
                                    </p:set>
                                    <p:anim calcmode="lin" valueType="num">
                                      <p:cBhvr>
                                        <p:cTn id="7" dur="500" fill="hold"/>
                                        <p:tgtEl>
                                          <p:spTgt spid="23556">
                                            <p:bg/>
                                          </p:spTgt>
                                        </p:tgtEl>
                                        <p:attrNameLst>
                                          <p:attrName>ppt_w</p:attrName>
                                        </p:attrNameLst>
                                      </p:cBhvr>
                                      <p:tavLst>
                                        <p:tav tm="0">
                                          <p:val>
                                            <p:fltVal val="0"/>
                                          </p:val>
                                        </p:tav>
                                        <p:tav tm="100000">
                                          <p:val>
                                            <p:strVal val="#ppt_w"/>
                                          </p:val>
                                        </p:tav>
                                      </p:tavLst>
                                    </p:anim>
                                    <p:anim calcmode="lin" valueType="num">
                                      <p:cBhvr>
                                        <p:cTn id="8" dur="500" fill="hold"/>
                                        <p:tgtEl>
                                          <p:spTgt spid="23556">
                                            <p:bg/>
                                          </p:spTgt>
                                        </p:tgtEl>
                                        <p:attrNameLst>
                                          <p:attrName>ppt_h</p:attrName>
                                        </p:attrNameLst>
                                      </p:cBhvr>
                                      <p:tavLst>
                                        <p:tav tm="0">
                                          <p:val>
                                            <p:fltVal val="0"/>
                                          </p:val>
                                        </p:tav>
                                        <p:tav tm="100000">
                                          <p:val>
                                            <p:strVal val="#ppt_h"/>
                                          </p:val>
                                        </p:tav>
                                      </p:tavLst>
                                    </p:anim>
                                    <p:animEffect transition="in" filter="fade">
                                      <p:cBhvr>
                                        <p:cTn id="9" dur="500"/>
                                        <p:tgtEl>
                                          <p:spTgt spid="23556">
                                            <p:bg/>
                                          </p:spTgt>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23556">
                                            <p:txEl>
                                              <p:pRg st="0" end="0"/>
                                            </p:txEl>
                                          </p:spTgt>
                                        </p:tgtEl>
                                        <p:attrNameLst>
                                          <p:attrName>style.visibility</p:attrName>
                                        </p:attrNameLst>
                                      </p:cBhvr>
                                      <p:to>
                                        <p:strVal val="visible"/>
                                      </p:to>
                                    </p:set>
                                    <p:anim calcmode="lin" valueType="num">
                                      <p:cBhvr>
                                        <p:cTn id="12" dur="500" fill="hold"/>
                                        <p:tgtEl>
                                          <p:spTgt spid="23556">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23556">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23556">
                                            <p:txEl>
                                              <p:pRg st="0" end="0"/>
                                            </p:txEl>
                                          </p:spTgt>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23556">
                                            <p:txEl>
                                              <p:pRg st="1" end="1"/>
                                            </p:txEl>
                                          </p:spTgt>
                                        </p:tgtEl>
                                        <p:attrNameLst>
                                          <p:attrName>style.visibility</p:attrName>
                                        </p:attrNameLst>
                                      </p:cBhvr>
                                      <p:to>
                                        <p:strVal val="visible"/>
                                      </p:to>
                                    </p:set>
                                    <p:anim calcmode="lin" valueType="num">
                                      <p:cBhvr>
                                        <p:cTn id="17" dur="500" fill="hold"/>
                                        <p:tgtEl>
                                          <p:spTgt spid="23556">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23556">
                                            <p:txEl>
                                              <p:pRg st="1" end="1"/>
                                            </p:txEl>
                                          </p:spTgt>
                                        </p:tgtEl>
                                        <p:attrNameLst>
                                          <p:attrName>ppt_h</p:attrName>
                                        </p:attrNameLst>
                                      </p:cBhvr>
                                      <p:tavLst>
                                        <p:tav tm="0">
                                          <p:val>
                                            <p:fltVal val="0"/>
                                          </p:val>
                                        </p:tav>
                                        <p:tav tm="100000">
                                          <p:val>
                                            <p:strVal val="#ppt_h"/>
                                          </p:val>
                                        </p:tav>
                                      </p:tavLst>
                                    </p:anim>
                                    <p:animEffect transition="in" filter="fade">
                                      <p:cBhvr>
                                        <p:cTn id="19" dur="500"/>
                                        <p:tgtEl>
                                          <p:spTgt spid="23556">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1" fill="hold" grpId="0" nodeType="clickEffect">
                                  <p:stCondLst>
                                    <p:cond delay="0"/>
                                  </p:stCondLst>
                                  <p:childTnLst>
                                    <p:set>
                                      <p:cBhvr>
                                        <p:cTn id="23" dur="1" fill="hold">
                                          <p:stCondLst>
                                            <p:cond delay="0"/>
                                          </p:stCondLst>
                                        </p:cTn>
                                        <p:tgtEl>
                                          <p:spTgt spid="23557"/>
                                        </p:tgtEl>
                                        <p:attrNameLst>
                                          <p:attrName>style.visibility</p:attrName>
                                        </p:attrNameLst>
                                      </p:cBhvr>
                                      <p:to>
                                        <p:strVal val="visible"/>
                                      </p:to>
                                    </p:set>
                                    <p:anim calcmode="lin" valueType="num">
                                      <p:cBhvr additive="base">
                                        <p:cTn id="24" dur="500" fill="hold"/>
                                        <p:tgtEl>
                                          <p:spTgt spid="23557"/>
                                        </p:tgtEl>
                                        <p:attrNameLst>
                                          <p:attrName>ppt_x</p:attrName>
                                        </p:attrNameLst>
                                      </p:cBhvr>
                                      <p:tavLst>
                                        <p:tav tm="0">
                                          <p:val>
                                            <p:strVal val="#ppt_x"/>
                                          </p:val>
                                        </p:tav>
                                        <p:tav tm="100000">
                                          <p:val>
                                            <p:strVal val="#ppt_x"/>
                                          </p:val>
                                        </p:tav>
                                      </p:tavLst>
                                    </p:anim>
                                    <p:anim calcmode="lin" valueType="num">
                                      <p:cBhvr additive="base">
                                        <p:cTn id="25" dur="500" fill="hold"/>
                                        <p:tgtEl>
                                          <p:spTgt spid="2355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6" grpId="0" uiExpand="1" build="p" animBg="1"/>
      <p:bldP spid="2355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Rectangle 5"/>
          <p:cNvSpPr>
            <a:spLocks noChangeArrowheads="1"/>
          </p:cNvSpPr>
          <p:nvPr/>
        </p:nvSpPr>
        <p:spPr bwMode="auto">
          <a:xfrm>
            <a:off x="1371600" y="685800"/>
            <a:ext cx="2819400" cy="4800600"/>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lstStyle/>
          <a:p>
            <a:pPr algn="ctr"/>
            <a:r>
              <a:rPr lang="en-US" sz="4400" b="1" dirty="0">
                <a:effectLst>
                  <a:outerShdw blurRad="38100" dist="38100" dir="2700000" algn="tl">
                    <a:srgbClr val="FFFFFF"/>
                  </a:outerShdw>
                </a:effectLst>
                <a:latin typeface="Arial Narrow" charset="0"/>
              </a:rPr>
              <a:t>Opinion</a:t>
            </a:r>
          </a:p>
          <a:p>
            <a:pPr algn="ctr"/>
            <a:endParaRPr lang="en-US" sz="2400" b="1" dirty="0">
              <a:effectLst>
                <a:outerShdw blurRad="38100" dist="38100" dir="2700000" algn="tl">
                  <a:srgbClr val="FFFFFF"/>
                </a:outerShdw>
              </a:effectLst>
              <a:latin typeface="Arial Narrow" charset="0"/>
            </a:endParaRPr>
          </a:p>
          <a:p>
            <a:pPr algn="ctr"/>
            <a:r>
              <a:rPr lang="en-US" sz="2400" b="1" dirty="0">
                <a:effectLst>
                  <a:outerShdw blurRad="38100" dist="38100" dir="2700000" algn="tl">
                    <a:srgbClr val="FFFFFF"/>
                  </a:outerShdw>
                </a:effectLst>
                <a:latin typeface="Arial Narrow" charset="0"/>
              </a:rPr>
              <a:t>Idea based on insufficient evidence to produce a solid conviction</a:t>
            </a:r>
          </a:p>
        </p:txBody>
      </p:sp>
      <p:sp>
        <p:nvSpPr>
          <p:cNvPr id="6152" name="Rectangle 8"/>
          <p:cNvSpPr>
            <a:spLocks noChangeArrowheads="1"/>
          </p:cNvSpPr>
          <p:nvPr/>
        </p:nvSpPr>
        <p:spPr bwMode="auto">
          <a:xfrm>
            <a:off x="4419600" y="685800"/>
            <a:ext cx="2819400" cy="4800600"/>
          </a:xfrm>
          <a:prstGeom prst="rect">
            <a:avLst/>
          </a:prstGeom>
          <a:solidFill>
            <a:schemeClr val="tx2"/>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lstStyle/>
          <a:p>
            <a:pPr algn="ctr"/>
            <a:r>
              <a:rPr lang="en-US" sz="4400" b="1" dirty="0">
                <a:solidFill>
                  <a:schemeClr val="bg1"/>
                </a:solidFill>
                <a:effectLst>
                  <a:outerShdw blurRad="38100" dist="38100" dir="2700000" algn="tl">
                    <a:srgbClr val="000000"/>
                  </a:outerShdw>
                </a:effectLst>
                <a:latin typeface="Arial Narrow" charset="0"/>
              </a:rPr>
              <a:t>Knowledge</a:t>
            </a:r>
          </a:p>
          <a:p>
            <a:pPr algn="ctr"/>
            <a:endParaRPr lang="en-US" sz="2400" b="1" dirty="0">
              <a:solidFill>
                <a:schemeClr val="bg1"/>
              </a:solidFill>
              <a:effectLst>
                <a:outerShdw blurRad="38100" dist="38100" dir="2700000" algn="tl">
                  <a:srgbClr val="000000"/>
                </a:outerShdw>
              </a:effectLst>
              <a:latin typeface="Arial Narrow" charset="0"/>
            </a:endParaRPr>
          </a:p>
          <a:p>
            <a:pPr algn="ctr"/>
            <a:r>
              <a:rPr lang="en-US" sz="2400" b="1" dirty="0">
                <a:solidFill>
                  <a:schemeClr val="bg1"/>
                </a:solidFill>
                <a:effectLst>
                  <a:outerShdw blurRad="38100" dist="38100" dir="2700000" algn="tl">
                    <a:srgbClr val="000000"/>
                  </a:outerShdw>
                </a:effectLst>
                <a:latin typeface="Arial Narrow" charset="0"/>
              </a:rPr>
              <a:t>That body of truth, information, and ideas acquired by mankind</a:t>
            </a:r>
          </a:p>
        </p:txBody>
      </p:sp>
      <p:sp>
        <p:nvSpPr>
          <p:cNvPr id="6153" name="Rectangle 9"/>
          <p:cNvSpPr>
            <a:spLocks noChangeArrowheads="1"/>
          </p:cNvSpPr>
          <p:nvPr/>
        </p:nvSpPr>
        <p:spPr bwMode="auto">
          <a:xfrm>
            <a:off x="7456714" y="685800"/>
            <a:ext cx="2819400" cy="4800600"/>
          </a:xfrm>
          <a:prstGeom prst="rect">
            <a:avLst/>
          </a:prstGeom>
          <a:solidFill>
            <a:schemeClr val="folHlink"/>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lstStyle/>
          <a:p>
            <a:pPr algn="ctr"/>
            <a:r>
              <a:rPr lang="en-US" sz="4400" b="1" dirty="0">
                <a:solidFill>
                  <a:schemeClr val="bg1"/>
                </a:solidFill>
                <a:effectLst>
                  <a:outerShdw blurRad="38100" dist="38100" dir="2700000" algn="tl">
                    <a:srgbClr val="000000"/>
                  </a:outerShdw>
                </a:effectLst>
                <a:latin typeface="Arial Narrow" charset="0"/>
              </a:rPr>
              <a:t>Faith</a:t>
            </a:r>
          </a:p>
          <a:p>
            <a:pPr algn="ctr"/>
            <a:endParaRPr lang="en-US" sz="2400" b="1" dirty="0">
              <a:solidFill>
                <a:schemeClr val="bg1"/>
              </a:solidFill>
              <a:effectLst>
                <a:outerShdw blurRad="38100" dist="38100" dir="2700000" algn="tl">
                  <a:srgbClr val="000000"/>
                </a:outerShdw>
              </a:effectLst>
              <a:latin typeface="Arial Narrow" charset="0"/>
            </a:endParaRPr>
          </a:p>
          <a:p>
            <a:pPr algn="ctr"/>
            <a:r>
              <a:rPr lang="en-US" sz="2400" b="1" dirty="0">
                <a:solidFill>
                  <a:schemeClr val="bg1"/>
                </a:solidFill>
                <a:effectLst>
                  <a:outerShdw blurRad="38100" dist="38100" dir="2700000" algn="tl">
                    <a:srgbClr val="000000"/>
                  </a:outerShdw>
                </a:effectLst>
                <a:latin typeface="Arial Narrow" charset="0"/>
              </a:rPr>
              <a:t>Based on evidence that allows for no doubt</a:t>
            </a:r>
            <a:endParaRPr lang="en-US" sz="2400" b="1" dirty="0">
              <a:effectLst>
                <a:outerShdw blurRad="38100" dist="38100" dir="2700000" algn="tl">
                  <a:srgbClr val="FFFFFF"/>
                </a:outerShdw>
              </a:effectLst>
              <a:latin typeface="Arial Narrow" charset="0"/>
            </a:endParaRPr>
          </a:p>
          <a:p>
            <a:pPr algn="ctr"/>
            <a:endParaRPr lang="en-US" sz="2400" b="1" dirty="0">
              <a:effectLst>
                <a:outerShdw blurRad="38100" dist="38100" dir="2700000" algn="tl">
                  <a:srgbClr val="FFFFFF"/>
                </a:outerShdw>
              </a:effectLst>
              <a:latin typeface="Arial Narrow" charset="0"/>
            </a:endParaRPr>
          </a:p>
        </p:txBody>
      </p:sp>
    </p:spTree>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6149"/>
                                        </p:tgtEl>
                                        <p:attrNameLst>
                                          <p:attrName>style.visibility</p:attrName>
                                        </p:attrNameLst>
                                      </p:cBhvr>
                                      <p:to>
                                        <p:strVal val="visible"/>
                                      </p:to>
                                    </p:set>
                                    <p:anim calcmode="lin" valueType="num">
                                      <p:cBhvr>
                                        <p:cTn id="7" dur="500" fill="hold"/>
                                        <p:tgtEl>
                                          <p:spTgt spid="6149"/>
                                        </p:tgtEl>
                                        <p:attrNameLst>
                                          <p:attrName>ppt_w</p:attrName>
                                        </p:attrNameLst>
                                      </p:cBhvr>
                                      <p:tavLst>
                                        <p:tav tm="0">
                                          <p:val>
                                            <p:fltVal val="0"/>
                                          </p:val>
                                        </p:tav>
                                        <p:tav tm="100000">
                                          <p:val>
                                            <p:strVal val="#ppt_w"/>
                                          </p:val>
                                        </p:tav>
                                      </p:tavLst>
                                    </p:anim>
                                    <p:anim calcmode="lin" valueType="num">
                                      <p:cBhvr>
                                        <p:cTn id="8" dur="500" fill="hold"/>
                                        <p:tgtEl>
                                          <p:spTgt spid="6149"/>
                                        </p:tgtEl>
                                        <p:attrNameLst>
                                          <p:attrName>ppt_h</p:attrName>
                                        </p:attrNameLst>
                                      </p:cBhvr>
                                      <p:tavLst>
                                        <p:tav tm="0">
                                          <p:val>
                                            <p:fltVal val="0"/>
                                          </p:val>
                                        </p:tav>
                                        <p:tav tm="100000">
                                          <p:val>
                                            <p:strVal val="#ppt_h"/>
                                          </p:val>
                                        </p:tav>
                                      </p:tavLst>
                                    </p:anim>
                                    <p:anim calcmode="lin" valueType="num">
                                      <p:cBhvr>
                                        <p:cTn id="9" dur="500" fill="hold"/>
                                        <p:tgtEl>
                                          <p:spTgt spid="6149"/>
                                        </p:tgtEl>
                                        <p:attrNameLst>
                                          <p:attrName>style.rotation</p:attrName>
                                        </p:attrNameLst>
                                      </p:cBhvr>
                                      <p:tavLst>
                                        <p:tav tm="0">
                                          <p:val>
                                            <p:fltVal val="360"/>
                                          </p:val>
                                        </p:tav>
                                        <p:tav tm="100000">
                                          <p:val>
                                            <p:fltVal val="0"/>
                                          </p:val>
                                        </p:tav>
                                      </p:tavLst>
                                    </p:anim>
                                    <p:animEffect transition="in" filter="fade">
                                      <p:cBhvr>
                                        <p:cTn id="10" dur="500"/>
                                        <p:tgtEl>
                                          <p:spTgt spid="6149"/>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9" presetClass="entr" presetSubtype="0" decel="100000" fill="hold" grpId="0" nodeType="clickEffect">
                                  <p:stCondLst>
                                    <p:cond delay="0"/>
                                  </p:stCondLst>
                                  <p:childTnLst>
                                    <p:set>
                                      <p:cBhvr>
                                        <p:cTn id="14" dur="1" fill="hold">
                                          <p:stCondLst>
                                            <p:cond delay="0"/>
                                          </p:stCondLst>
                                        </p:cTn>
                                        <p:tgtEl>
                                          <p:spTgt spid="6152"/>
                                        </p:tgtEl>
                                        <p:attrNameLst>
                                          <p:attrName>style.visibility</p:attrName>
                                        </p:attrNameLst>
                                      </p:cBhvr>
                                      <p:to>
                                        <p:strVal val="visible"/>
                                      </p:to>
                                    </p:set>
                                    <p:anim calcmode="lin" valueType="num">
                                      <p:cBhvr>
                                        <p:cTn id="15" dur="500" fill="hold"/>
                                        <p:tgtEl>
                                          <p:spTgt spid="6152"/>
                                        </p:tgtEl>
                                        <p:attrNameLst>
                                          <p:attrName>ppt_w</p:attrName>
                                        </p:attrNameLst>
                                      </p:cBhvr>
                                      <p:tavLst>
                                        <p:tav tm="0">
                                          <p:val>
                                            <p:fltVal val="0"/>
                                          </p:val>
                                        </p:tav>
                                        <p:tav tm="100000">
                                          <p:val>
                                            <p:strVal val="#ppt_w"/>
                                          </p:val>
                                        </p:tav>
                                      </p:tavLst>
                                    </p:anim>
                                    <p:anim calcmode="lin" valueType="num">
                                      <p:cBhvr>
                                        <p:cTn id="16" dur="500" fill="hold"/>
                                        <p:tgtEl>
                                          <p:spTgt spid="6152"/>
                                        </p:tgtEl>
                                        <p:attrNameLst>
                                          <p:attrName>ppt_h</p:attrName>
                                        </p:attrNameLst>
                                      </p:cBhvr>
                                      <p:tavLst>
                                        <p:tav tm="0">
                                          <p:val>
                                            <p:fltVal val="0"/>
                                          </p:val>
                                        </p:tav>
                                        <p:tav tm="100000">
                                          <p:val>
                                            <p:strVal val="#ppt_h"/>
                                          </p:val>
                                        </p:tav>
                                      </p:tavLst>
                                    </p:anim>
                                    <p:anim calcmode="lin" valueType="num">
                                      <p:cBhvr>
                                        <p:cTn id="17" dur="500" fill="hold"/>
                                        <p:tgtEl>
                                          <p:spTgt spid="6152"/>
                                        </p:tgtEl>
                                        <p:attrNameLst>
                                          <p:attrName>style.rotation</p:attrName>
                                        </p:attrNameLst>
                                      </p:cBhvr>
                                      <p:tavLst>
                                        <p:tav tm="0">
                                          <p:val>
                                            <p:fltVal val="360"/>
                                          </p:val>
                                        </p:tav>
                                        <p:tav tm="100000">
                                          <p:val>
                                            <p:fltVal val="0"/>
                                          </p:val>
                                        </p:tav>
                                      </p:tavLst>
                                    </p:anim>
                                    <p:animEffect transition="in" filter="fade">
                                      <p:cBhvr>
                                        <p:cTn id="18" dur="500"/>
                                        <p:tgtEl>
                                          <p:spTgt spid="6152"/>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49" presetClass="entr" presetSubtype="0" decel="100000" fill="hold" grpId="0" nodeType="clickEffect">
                                  <p:stCondLst>
                                    <p:cond delay="0"/>
                                  </p:stCondLst>
                                  <p:childTnLst>
                                    <p:set>
                                      <p:cBhvr>
                                        <p:cTn id="22" dur="1" fill="hold">
                                          <p:stCondLst>
                                            <p:cond delay="0"/>
                                          </p:stCondLst>
                                        </p:cTn>
                                        <p:tgtEl>
                                          <p:spTgt spid="6153"/>
                                        </p:tgtEl>
                                        <p:attrNameLst>
                                          <p:attrName>style.visibility</p:attrName>
                                        </p:attrNameLst>
                                      </p:cBhvr>
                                      <p:to>
                                        <p:strVal val="visible"/>
                                      </p:to>
                                    </p:set>
                                    <p:anim calcmode="lin" valueType="num">
                                      <p:cBhvr>
                                        <p:cTn id="23" dur="500" fill="hold"/>
                                        <p:tgtEl>
                                          <p:spTgt spid="6153"/>
                                        </p:tgtEl>
                                        <p:attrNameLst>
                                          <p:attrName>ppt_w</p:attrName>
                                        </p:attrNameLst>
                                      </p:cBhvr>
                                      <p:tavLst>
                                        <p:tav tm="0">
                                          <p:val>
                                            <p:fltVal val="0"/>
                                          </p:val>
                                        </p:tav>
                                        <p:tav tm="100000">
                                          <p:val>
                                            <p:strVal val="#ppt_w"/>
                                          </p:val>
                                        </p:tav>
                                      </p:tavLst>
                                    </p:anim>
                                    <p:anim calcmode="lin" valueType="num">
                                      <p:cBhvr>
                                        <p:cTn id="24" dur="500" fill="hold"/>
                                        <p:tgtEl>
                                          <p:spTgt spid="6153"/>
                                        </p:tgtEl>
                                        <p:attrNameLst>
                                          <p:attrName>ppt_h</p:attrName>
                                        </p:attrNameLst>
                                      </p:cBhvr>
                                      <p:tavLst>
                                        <p:tav tm="0">
                                          <p:val>
                                            <p:fltVal val="0"/>
                                          </p:val>
                                        </p:tav>
                                        <p:tav tm="100000">
                                          <p:val>
                                            <p:strVal val="#ppt_h"/>
                                          </p:val>
                                        </p:tav>
                                      </p:tavLst>
                                    </p:anim>
                                    <p:anim calcmode="lin" valueType="num">
                                      <p:cBhvr>
                                        <p:cTn id="25" dur="500" fill="hold"/>
                                        <p:tgtEl>
                                          <p:spTgt spid="6153"/>
                                        </p:tgtEl>
                                        <p:attrNameLst>
                                          <p:attrName>style.rotation</p:attrName>
                                        </p:attrNameLst>
                                      </p:cBhvr>
                                      <p:tavLst>
                                        <p:tav tm="0">
                                          <p:val>
                                            <p:fltVal val="360"/>
                                          </p:val>
                                        </p:tav>
                                        <p:tav tm="100000">
                                          <p:val>
                                            <p:fltVal val="0"/>
                                          </p:val>
                                        </p:tav>
                                      </p:tavLst>
                                    </p:anim>
                                    <p:animEffect transition="in" filter="fade">
                                      <p:cBhvr>
                                        <p:cTn id="26" dur="500"/>
                                        <p:tgtEl>
                                          <p:spTgt spid="61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9" grpId="0" animBg="1"/>
      <p:bldP spid="6152" grpId="0" animBg="1"/>
      <p:bldP spid="615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sz="5400" b="1" dirty="0">
                <a:effectLst>
                  <a:outerShdw blurRad="38100" dist="38100" dir="2700000" algn="tl">
                    <a:srgbClr val="DDDDDD"/>
                  </a:outerShdw>
                </a:effectLst>
              </a:rPr>
              <a:t>Faith</a:t>
            </a:r>
          </a:p>
        </p:txBody>
      </p:sp>
      <p:sp>
        <p:nvSpPr>
          <p:cNvPr id="24579" name="Rectangle 3"/>
          <p:cNvSpPr>
            <a:spLocks noGrp="1" noChangeArrowheads="1"/>
          </p:cNvSpPr>
          <p:nvPr>
            <p:ph type="body" idx="1"/>
          </p:nvPr>
        </p:nvSpPr>
        <p:spPr>
          <a:solidFill>
            <a:schemeClr val="tx2"/>
          </a:solidFill>
        </p:spPr>
        <p:txBody>
          <a:bodyPr anchor="ctr"/>
          <a:lstStyle/>
          <a:p>
            <a:pPr>
              <a:lnSpc>
                <a:spcPct val="80000"/>
              </a:lnSpc>
            </a:pPr>
            <a:r>
              <a:rPr lang="en-US" dirty="0">
                <a:solidFill>
                  <a:schemeClr val="bg1"/>
                </a:solidFill>
              </a:rPr>
              <a:t>Jesus praised those as </a:t>
            </a:r>
            <a:r>
              <a:rPr lang="ja-JP" altLang="en-US">
                <a:solidFill>
                  <a:schemeClr val="bg1"/>
                </a:solidFill>
                <a:latin typeface="Arial"/>
              </a:rPr>
              <a:t>“</a:t>
            </a:r>
            <a:r>
              <a:rPr lang="en-US" dirty="0">
                <a:solidFill>
                  <a:schemeClr val="bg1"/>
                </a:solidFill>
              </a:rPr>
              <a:t>blessed</a:t>
            </a:r>
            <a:r>
              <a:rPr lang="ja-JP" altLang="en-US">
                <a:solidFill>
                  <a:schemeClr val="bg1"/>
                </a:solidFill>
                <a:latin typeface="Arial"/>
              </a:rPr>
              <a:t>”</a:t>
            </a:r>
            <a:r>
              <a:rPr lang="en-US" dirty="0">
                <a:solidFill>
                  <a:schemeClr val="bg1"/>
                </a:solidFill>
              </a:rPr>
              <a:t> who would BELIEVE based on evidential knowledge! V. 29</a:t>
            </a:r>
          </a:p>
          <a:p>
            <a:pPr>
              <a:lnSpc>
                <a:spcPct val="80000"/>
              </a:lnSpc>
            </a:pPr>
            <a:r>
              <a:rPr lang="ja-JP" altLang="en-US">
                <a:solidFill>
                  <a:schemeClr val="bg1"/>
                </a:solidFill>
                <a:latin typeface="Arial"/>
              </a:rPr>
              <a:t>“</a:t>
            </a:r>
            <a:r>
              <a:rPr lang="en-US" dirty="0">
                <a:solidFill>
                  <a:schemeClr val="bg1"/>
                </a:solidFill>
              </a:rPr>
              <a:t>And truly Jesus did many other signs in the presence of His disciples which are not written in this book; but these are written that you might believe that Jesus is the Christ, the Son of God, and that believing you may have life in His name</a:t>
            </a:r>
            <a:r>
              <a:rPr lang="ja-JP" altLang="en-US">
                <a:solidFill>
                  <a:schemeClr val="bg1"/>
                </a:solidFill>
                <a:latin typeface="Arial"/>
              </a:rPr>
              <a:t>”</a:t>
            </a:r>
            <a:r>
              <a:rPr lang="en-US" dirty="0">
                <a:solidFill>
                  <a:schemeClr val="bg1"/>
                </a:solidFill>
              </a:rPr>
              <a:t> John 20:30-31</a:t>
            </a:r>
          </a:p>
        </p:txBody>
      </p:sp>
    </p:spTree>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sz="5400" b="1" dirty="0"/>
              <a:t>Conclusion</a:t>
            </a:r>
            <a:endParaRPr lang="en-US" b="1" dirty="0"/>
          </a:p>
        </p:txBody>
      </p:sp>
      <p:sp>
        <p:nvSpPr>
          <p:cNvPr id="27651" name="Rectangle 3"/>
          <p:cNvSpPr>
            <a:spLocks noGrp="1" noChangeArrowheads="1"/>
          </p:cNvSpPr>
          <p:nvPr>
            <p:ph type="body" idx="1"/>
          </p:nvPr>
        </p:nvSpPr>
        <p:spPr/>
        <p:txBody>
          <a:bodyPr/>
          <a:lstStyle/>
          <a:p>
            <a:r>
              <a:rPr lang="en-US" sz="4000" dirty="0"/>
              <a:t>Do you have a </a:t>
            </a:r>
            <a:r>
              <a:rPr lang="en-US" sz="4000" i="1" dirty="0"/>
              <a:t>mere opinion</a:t>
            </a:r>
            <a:r>
              <a:rPr lang="en-US" sz="4000" dirty="0"/>
              <a:t> about God?</a:t>
            </a:r>
          </a:p>
          <a:p>
            <a:pPr lvl="1"/>
            <a:r>
              <a:rPr lang="ja-JP" altLang="en-US" sz="3200">
                <a:latin typeface="Arial"/>
              </a:rPr>
              <a:t>“</a:t>
            </a:r>
            <a:r>
              <a:rPr lang="en-US" sz="3200" dirty="0"/>
              <a:t>I think Jesus is just a good man</a:t>
            </a:r>
            <a:r>
              <a:rPr lang="ja-JP" altLang="en-US" sz="3200">
                <a:latin typeface="Arial"/>
              </a:rPr>
              <a:t>”</a:t>
            </a:r>
            <a:endParaRPr lang="en-US" sz="3200" dirty="0"/>
          </a:p>
          <a:p>
            <a:pPr lvl="1"/>
            <a:r>
              <a:rPr lang="ja-JP" altLang="en-US" sz="3200">
                <a:latin typeface="Arial"/>
              </a:rPr>
              <a:t>“</a:t>
            </a:r>
            <a:r>
              <a:rPr lang="en-US" sz="3200" dirty="0"/>
              <a:t>I think Jesus was a good teacher</a:t>
            </a:r>
            <a:r>
              <a:rPr lang="ja-JP" altLang="en-US" sz="3200">
                <a:latin typeface="Arial"/>
              </a:rPr>
              <a:t>”</a:t>
            </a:r>
            <a:endParaRPr lang="en-US" sz="3200" dirty="0"/>
          </a:p>
          <a:p>
            <a:pPr lvl="1"/>
            <a:r>
              <a:rPr lang="en-US" sz="3200" dirty="0"/>
              <a:t>Some thought Jesus was John the Baptist, Elijah, or another prophet, Matt. 16:14</a:t>
            </a:r>
          </a:p>
        </p:txBody>
      </p:sp>
    </p:spTree>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sz="5400" b="1" dirty="0"/>
              <a:t>Conclusion</a:t>
            </a:r>
            <a:endParaRPr lang="en-US" b="1" dirty="0"/>
          </a:p>
        </p:txBody>
      </p:sp>
      <p:sp>
        <p:nvSpPr>
          <p:cNvPr id="28675" name="Rectangle 3"/>
          <p:cNvSpPr>
            <a:spLocks noGrp="1" noChangeArrowheads="1"/>
          </p:cNvSpPr>
          <p:nvPr>
            <p:ph type="body" idx="1"/>
          </p:nvPr>
        </p:nvSpPr>
        <p:spPr/>
        <p:txBody>
          <a:bodyPr/>
          <a:lstStyle/>
          <a:p>
            <a:r>
              <a:rPr lang="en-US" sz="4000" dirty="0"/>
              <a:t>Do you have </a:t>
            </a:r>
            <a:r>
              <a:rPr lang="en-US" sz="4000" i="1" dirty="0"/>
              <a:t>faith</a:t>
            </a:r>
            <a:r>
              <a:rPr lang="en-US" sz="4000" dirty="0"/>
              <a:t> in Jesus Christ?</a:t>
            </a:r>
          </a:p>
          <a:p>
            <a:pPr lvl="1"/>
            <a:r>
              <a:rPr lang="ja-JP" altLang="en-US" sz="3200">
                <a:latin typeface="Arial"/>
              </a:rPr>
              <a:t>“</a:t>
            </a:r>
            <a:r>
              <a:rPr lang="en-US" sz="3200" dirty="0"/>
              <a:t>You are the Christ, the Son of the living God</a:t>
            </a:r>
            <a:r>
              <a:rPr lang="ja-JP" altLang="en-US" sz="3200">
                <a:latin typeface="Arial"/>
              </a:rPr>
              <a:t>”</a:t>
            </a:r>
            <a:r>
              <a:rPr lang="en-US" sz="3200" dirty="0"/>
              <a:t> Matt. 16:16</a:t>
            </a:r>
          </a:p>
          <a:p>
            <a:pPr lvl="2"/>
            <a:r>
              <a:rPr lang="en-US" sz="2800" dirty="0"/>
              <a:t>Flesh &amp; blood did not reveal this</a:t>
            </a:r>
          </a:p>
          <a:p>
            <a:pPr lvl="2"/>
            <a:r>
              <a:rPr lang="en-US" sz="2800" dirty="0"/>
              <a:t>God revealed this through knowledge!</a:t>
            </a:r>
          </a:p>
          <a:p>
            <a:pPr lvl="1"/>
            <a:r>
              <a:rPr lang="en-US" sz="3200" dirty="0"/>
              <a:t>You can also believe through the evidence of the N.T., Jn. 20:30-31</a:t>
            </a:r>
          </a:p>
        </p:txBody>
      </p:sp>
    </p:spTree>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sz="5400" b="1" dirty="0"/>
              <a:t>Opinion</a:t>
            </a:r>
          </a:p>
        </p:txBody>
      </p:sp>
      <p:sp>
        <p:nvSpPr>
          <p:cNvPr id="8195" name="Rectangle 3"/>
          <p:cNvSpPr>
            <a:spLocks noGrp="1" noChangeArrowheads="1"/>
          </p:cNvSpPr>
          <p:nvPr>
            <p:ph type="body" idx="1"/>
          </p:nvPr>
        </p:nvSpPr>
        <p:spPr>
          <a:xfrm>
            <a:off x="914400" y="1828800"/>
            <a:ext cx="10261600" cy="3886200"/>
          </a:xfrm>
          <a:solidFill>
            <a:schemeClr val="accent1"/>
          </a:solidFill>
        </p:spPr>
        <p:txBody>
          <a:bodyPr/>
          <a:lstStyle/>
          <a:p>
            <a:pPr>
              <a:lnSpc>
                <a:spcPct val="90000"/>
              </a:lnSpc>
            </a:pPr>
            <a:r>
              <a:rPr lang="en-US" sz="3600" b="0" dirty="0">
                <a:effectLst>
                  <a:outerShdw blurRad="38100" dist="38100" dir="2700000" algn="tl">
                    <a:srgbClr val="FFFFFF"/>
                  </a:outerShdw>
                </a:effectLst>
              </a:rPr>
              <a:t>Man</a:t>
            </a:r>
            <a:r>
              <a:rPr lang="ja-JP" altLang="en-US" sz="3600" b="0">
                <a:effectLst>
                  <a:outerShdw blurRad="38100" dist="38100" dir="2700000" algn="tl">
                    <a:srgbClr val="FFFFFF"/>
                  </a:outerShdw>
                </a:effectLst>
                <a:latin typeface="Arial"/>
              </a:rPr>
              <a:t>’</a:t>
            </a:r>
            <a:r>
              <a:rPr lang="en-US" sz="3600" b="0" dirty="0">
                <a:effectLst>
                  <a:outerShdw blurRad="38100" dist="38100" dir="2700000" algn="tl">
                    <a:srgbClr val="FFFFFF"/>
                  </a:outerShdw>
                </a:effectLst>
              </a:rPr>
              <a:t>s right to hold an opinion?</a:t>
            </a:r>
          </a:p>
          <a:p>
            <a:pPr>
              <a:lnSpc>
                <a:spcPct val="90000"/>
              </a:lnSpc>
            </a:pPr>
            <a:r>
              <a:rPr lang="en-US" sz="3600" b="0" dirty="0">
                <a:effectLst>
                  <a:outerShdw blurRad="38100" dist="38100" dir="2700000" algn="tl">
                    <a:srgbClr val="FFFFFF"/>
                  </a:outerShdw>
                </a:effectLst>
              </a:rPr>
              <a:t>No right to hold opinions that harm</a:t>
            </a:r>
          </a:p>
          <a:p>
            <a:pPr>
              <a:lnSpc>
                <a:spcPct val="90000"/>
              </a:lnSpc>
            </a:pPr>
            <a:r>
              <a:rPr lang="en-US" sz="3600" b="0" dirty="0">
                <a:effectLst>
                  <a:outerShdw blurRad="38100" dist="38100" dir="2700000" algn="tl">
                    <a:srgbClr val="FFFFFF"/>
                  </a:outerShdw>
                </a:effectLst>
              </a:rPr>
              <a:t>Opinions can help one</a:t>
            </a:r>
            <a:r>
              <a:rPr lang="ja-JP" altLang="en-US" sz="3600" b="0">
                <a:effectLst>
                  <a:outerShdw blurRad="38100" dist="38100" dir="2700000" algn="tl">
                    <a:srgbClr val="FFFFFF"/>
                  </a:outerShdw>
                </a:effectLst>
                <a:latin typeface="Arial"/>
              </a:rPr>
              <a:t>’</a:t>
            </a:r>
            <a:r>
              <a:rPr lang="en-US" sz="3600" b="0" dirty="0">
                <a:effectLst>
                  <a:outerShdw blurRad="38100" dist="38100" dir="2700000" algn="tl">
                    <a:srgbClr val="FFFFFF"/>
                  </a:outerShdw>
                </a:effectLst>
              </a:rPr>
              <a:t>s faith:</a:t>
            </a:r>
          </a:p>
          <a:p>
            <a:pPr lvl="1">
              <a:lnSpc>
                <a:spcPct val="90000"/>
              </a:lnSpc>
            </a:pPr>
            <a:r>
              <a:rPr lang="en-US" sz="3200" b="0" dirty="0">
                <a:effectLst>
                  <a:outerShdw blurRad="38100" dist="38100" dir="2700000" algn="tl">
                    <a:srgbClr val="FFFFFF"/>
                  </a:outerShdw>
                </a:effectLst>
              </a:rPr>
              <a:t>Abraham, Gen. 22:1-2</a:t>
            </a:r>
          </a:p>
          <a:p>
            <a:pPr lvl="1">
              <a:lnSpc>
                <a:spcPct val="90000"/>
              </a:lnSpc>
            </a:pPr>
            <a:r>
              <a:rPr lang="en-US" sz="3200" b="0" dirty="0">
                <a:effectLst>
                  <a:outerShdw blurRad="38100" dist="38100" dir="2700000" algn="tl">
                    <a:srgbClr val="FFFFFF"/>
                  </a:outerShdw>
                </a:effectLst>
              </a:rPr>
              <a:t>Offer up Isaac</a:t>
            </a:r>
          </a:p>
          <a:p>
            <a:pPr lvl="1">
              <a:lnSpc>
                <a:spcPct val="90000"/>
              </a:lnSpc>
            </a:pPr>
            <a:r>
              <a:rPr lang="en-US" sz="3200" b="0" dirty="0">
                <a:effectLst>
                  <a:outerShdw blurRad="38100" dist="38100" dir="2700000" algn="tl">
                    <a:srgbClr val="FFFFFF"/>
                  </a:outerShdw>
                </a:effectLst>
              </a:rPr>
              <a:t>Opinion: Believed God would raise up Isaac from the dead, Heb. 11:19</a:t>
            </a:r>
          </a:p>
        </p:txBody>
      </p:sp>
    </p:spTree>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sz="5400" b="1" dirty="0">
                <a:effectLst>
                  <a:outerShdw blurRad="38100" dist="38100" dir="2700000" algn="tl">
                    <a:srgbClr val="DDDDDD"/>
                  </a:outerShdw>
                </a:effectLst>
              </a:rPr>
              <a:t>Knowledge</a:t>
            </a:r>
          </a:p>
        </p:txBody>
      </p:sp>
      <p:sp>
        <p:nvSpPr>
          <p:cNvPr id="9219" name="Rectangle 3"/>
          <p:cNvSpPr>
            <a:spLocks noGrp="1" noChangeArrowheads="1"/>
          </p:cNvSpPr>
          <p:nvPr>
            <p:ph type="body" idx="1"/>
          </p:nvPr>
        </p:nvSpPr>
        <p:spPr>
          <a:solidFill>
            <a:schemeClr val="tx2"/>
          </a:solidFill>
        </p:spPr>
        <p:txBody>
          <a:bodyPr/>
          <a:lstStyle/>
          <a:p>
            <a:pPr>
              <a:lnSpc>
                <a:spcPct val="90000"/>
              </a:lnSpc>
            </a:pPr>
            <a:r>
              <a:rPr lang="en-US" sz="3600" dirty="0">
                <a:solidFill>
                  <a:schemeClr val="bg1"/>
                </a:solidFill>
                <a:effectLst>
                  <a:outerShdw blurRad="38100" dist="38100" dir="2700000" algn="tl">
                    <a:srgbClr val="000000"/>
                  </a:outerShdw>
                </a:effectLst>
              </a:rPr>
              <a:t>Some only accept experiential knowledge</a:t>
            </a:r>
          </a:p>
          <a:p>
            <a:pPr lvl="1">
              <a:lnSpc>
                <a:spcPct val="90000"/>
              </a:lnSpc>
            </a:pPr>
            <a:r>
              <a:rPr lang="en-US" sz="3200" dirty="0">
                <a:solidFill>
                  <a:schemeClr val="bg1"/>
                </a:solidFill>
                <a:effectLst>
                  <a:outerShdw blurRad="38100" dist="38100" dir="2700000" algn="tl">
                    <a:srgbClr val="000000"/>
                  </a:outerShdw>
                </a:effectLst>
              </a:rPr>
              <a:t>Scientists: 1 of 5 senses</a:t>
            </a:r>
          </a:p>
          <a:p>
            <a:pPr>
              <a:lnSpc>
                <a:spcPct val="90000"/>
              </a:lnSpc>
            </a:pPr>
            <a:r>
              <a:rPr lang="en-US" sz="3600" dirty="0">
                <a:solidFill>
                  <a:schemeClr val="bg1"/>
                </a:solidFill>
                <a:effectLst>
                  <a:outerShdw blurRad="38100" dist="38100" dir="2700000" algn="tl">
                    <a:srgbClr val="000000"/>
                  </a:outerShdw>
                </a:effectLst>
              </a:rPr>
              <a:t>Evidential knowledge</a:t>
            </a:r>
          </a:p>
          <a:p>
            <a:pPr lvl="1">
              <a:lnSpc>
                <a:spcPct val="90000"/>
              </a:lnSpc>
            </a:pPr>
            <a:r>
              <a:rPr lang="en-US" sz="3200" dirty="0">
                <a:solidFill>
                  <a:schemeClr val="bg1"/>
                </a:solidFill>
                <a:effectLst>
                  <a:outerShdw blurRad="38100" dist="38100" dir="2700000" algn="tl">
                    <a:srgbClr val="000000"/>
                  </a:outerShdw>
                </a:effectLst>
              </a:rPr>
              <a:t>Accepted in courtroom!</a:t>
            </a:r>
          </a:p>
          <a:p>
            <a:pPr>
              <a:lnSpc>
                <a:spcPct val="90000"/>
              </a:lnSpc>
            </a:pPr>
            <a:r>
              <a:rPr lang="en-US" sz="3600" dirty="0">
                <a:solidFill>
                  <a:schemeClr val="bg1"/>
                </a:solidFill>
                <a:effectLst>
                  <a:outerShdw blurRad="38100" dist="38100" dir="2700000" algn="tl">
                    <a:srgbClr val="000000"/>
                  </a:outerShdw>
                </a:effectLst>
              </a:rPr>
              <a:t>Some ask: </a:t>
            </a:r>
            <a:r>
              <a:rPr lang="ja-JP" altLang="en-US" sz="3600">
                <a:solidFill>
                  <a:schemeClr val="bg1"/>
                </a:solidFill>
                <a:effectLst>
                  <a:outerShdw blurRad="38100" dist="38100" dir="2700000" algn="tl">
                    <a:srgbClr val="000000"/>
                  </a:outerShdw>
                </a:effectLst>
                <a:latin typeface="Arial"/>
              </a:rPr>
              <a:t>“</a:t>
            </a:r>
            <a:r>
              <a:rPr lang="en-US" sz="3600" dirty="0">
                <a:solidFill>
                  <a:schemeClr val="bg1"/>
                </a:solidFill>
                <a:effectLst>
                  <a:outerShdw blurRad="38100" dist="38100" dir="2700000" algn="tl">
                    <a:srgbClr val="000000"/>
                  </a:outerShdw>
                </a:effectLst>
              </a:rPr>
              <a:t>If you know God exists, where is your faith?</a:t>
            </a:r>
            <a:r>
              <a:rPr lang="ja-JP" altLang="en-US" sz="3600">
                <a:solidFill>
                  <a:schemeClr val="bg1"/>
                </a:solidFill>
                <a:effectLst>
                  <a:outerShdw blurRad="38100" dist="38100" dir="2700000" algn="tl">
                    <a:srgbClr val="000000"/>
                  </a:outerShdw>
                </a:effectLst>
                <a:latin typeface="Arial"/>
              </a:rPr>
              <a:t>”</a:t>
            </a:r>
            <a:endParaRPr lang="en-US" sz="3600" dirty="0">
              <a:solidFill>
                <a:schemeClr val="bg1"/>
              </a:solidFill>
              <a:effectLst>
                <a:outerShdw blurRad="38100" dist="38100" dir="2700000" algn="tl">
                  <a:srgbClr val="000000"/>
                </a:outerShdw>
              </a:effectLst>
            </a:endParaRPr>
          </a:p>
        </p:txBody>
      </p:sp>
    </p:spTree>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sz="5400" b="1" dirty="0">
                <a:effectLst>
                  <a:outerShdw blurRad="38100" dist="38100" dir="2700000" algn="tl">
                    <a:srgbClr val="DDDDDD"/>
                  </a:outerShdw>
                </a:effectLst>
              </a:rPr>
              <a:t>Knowledge</a:t>
            </a:r>
            <a:endParaRPr lang="en-US" b="1" dirty="0">
              <a:effectLst>
                <a:outerShdw blurRad="38100" dist="38100" dir="2700000" algn="tl">
                  <a:srgbClr val="DDDDDD"/>
                </a:outerShdw>
              </a:effectLst>
            </a:endParaRPr>
          </a:p>
        </p:txBody>
      </p:sp>
      <p:sp>
        <p:nvSpPr>
          <p:cNvPr id="10243" name="Rectangle 3"/>
          <p:cNvSpPr>
            <a:spLocks noGrp="1" noChangeArrowheads="1"/>
          </p:cNvSpPr>
          <p:nvPr>
            <p:ph type="body" idx="1"/>
          </p:nvPr>
        </p:nvSpPr>
        <p:spPr>
          <a:solidFill>
            <a:schemeClr val="tx2"/>
          </a:solidFill>
        </p:spPr>
        <p:txBody>
          <a:bodyPr/>
          <a:lstStyle/>
          <a:p>
            <a:r>
              <a:rPr lang="en-US" sz="4000" dirty="0">
                <a:solidFill>
                  <a:schemeClr val="bg1"/>
                </a:solidFill>
                <a:effectLst>
                  <a:outerShdw blurRad="38100" dist="38100" dir="2700000" algn="tl">
                    <a:srgbClr val="000000"/>
                  </a:outerShdw>
                </a:effectLst>
              </a:rPr>
              <a:t>Deuteronomy 7:9 – </a:t>
            </a:r>
            <a:r>
              <a:rPr lang="ja-JP" altLang="en-US" sz="4000">
                <a:solidFill>
                  <a:schemeClr val="bg1"/>
                </a:solidFill>
                <a:effectLst>
                  <a:outerShdw blurRad="38100" dist="38100" dir="2700000" algn="tl">
                    <a:srgbClr val="000000"/>
                  </a:outerShdw>
                </a:effectLst>
                <a:latin typeface="Arial"/>
              </a:rPr>
              <a:t>“</a:t>
            </a:r>
            <a:r>
              <a:rPr lang="en-US" sz="4000" dirty="0">
                <a:solidFill>
                  <a:schemeClr val="bg1"/>
                </a:solidFill>
                <a:effectLst>
                  <a:outerShdw blurRad="38100" dist="38100" dir="2700000" algn="tl">
                    <a:srgbClr val="000000"/>
                  </a:outerShdw>
                </a:effectLst>
              </a:rPr>
              <a:t>Therefore know that the LORD your God, He is God, the faithful God who keeps covenant and mercy for a thousand generations with those who love Him and keep His commandments</a:t>
            </a:r>
            <a:r>
              <a:rPr lang="ja-JP" altLang="en-US" sz="4000">
                <a:solidFill>
                  <a:schemeClr val="bg1"/>
                </a:solidFill>
                <a:effectLst>
                  <a:outerShdw blurRad="38100" dist="38100" dir="2700000" algn="tl">
                    <a:srgbClr val="000000"/>
                  </a:outerShdw>
                </a:effectLst>
                <a:latin typeface="Arial"/>
              </a:rPr>
              <a:t>”</a:t>
            </a:r>
            <a:endParaRPr lang="en-US" sz="4000" dirty="0">
              <a:solidFill>
                <a:schemeClr val="bg1"/>
              </a:solidFill>
              <a:effectLst>
                <a:outerShdw blurRad="38100" dist="38100" dir="2700000" algn="tl">
                  <a:srgbClr val="000000"/>
                </a:outerShdw>
              </a:effectLst>
            </a:endParaRPr>
          </a:p>
        </p:txBody>
      </p:sp>
    </p:spTree>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sz="5400" b="1" dirty="0">
                <a:effectLst>
                  <a:outerShdw blurRad="38100" dist="38100" dir="2700000" algn="tl">
                    <a:srgbClr val="DDDDDD"/>
                  </a:outerShdw>
                </a:effectLst>
              </a:rPr>
              <a:t>Knowledge</a:t>
            </a:r>
            <a:endParaRPr lang="en-US" b="1" dirty="0">
              <a:effectLst>
                <a:outerShdw blurRad="38100" dist="38100" dir="2700000" algn="tl">
                  <a:srgbClr val="DDDDDD"/>
                </a:outerShdw>
              </a:effectLst>
            </a:endParaRPr>
          </a:p>
        </p:txBody>
      </p:sp>
      <p:sp>
        <p:nvSpPr>
          <p:cNvPr id="11267" name="Rectangle 3"/>
          <p:cNvSpPr>
            <a:spLocks noGrp="1" noChangeArrowheads="1"/>
          </p:cNvSpPr>
          <p:nvPr>
            <p:ph type="body" idx="1"/>
          </p:nvPr>
        </p:nvSpPr>
        <p:spPr>
          <a:solidFill>
            <a:schemeClr val="tx2"/>
          </a:solidFill>
        </p:spPr>
        <p:txBody>
          <a:bodyPr/>
          <a:lstStyle/>
          <a:p>
            <a:r>
              <a:rPr lang="en-US" sz="4400" dirty="0">
                <a:solidFill>
                  <a:schemeClr val="bg1"/>
                </a:solidFill>
                <a:effectLst>
                  <a:outerShdw blurRad="38100" dist="38100" dir="2700000" algn="tl">
                    <a:srgbClr val="000000"/>
                  </a:outerShdw>
                </a:effectLst>
              </a:rPr>
              <a:t>Job 19:25 – </a:t>
            </a:r>
            <a:r>
              <a:rPr lang="ja-JP" altLang="en-US" sz="4400">
                <a:solidFill>
                  <a:schemeClr val="bg1"/>
                </a:solidFill>
                <a:effectLst>
                  <a:outerShdw blurRad="38100" dist="38100" dir="2700000" algn="tl">
                    <a:srgbClr val="000000"/>
                  </a:outerShdw>
                </a:effectLst>
                <a:latin typeface="Arial"/>
              </a:rPr>
              <a:t>“</a:t>
            </a:r>
            <a:r>
              <a:rPr lang="en-US" sz="4400" dirty="0">
                <a:solidFill>
                  <a:schemeClr val="bg1"/>
                </a:solidFill>
                <a:effectLst>
                  <a:outerShdw blurRad="38100" dist="38100" dir="2700000" algn="tl">
                    <a:srgbClr val="000000"/>
                  </a:outerShdw>
                </a:effectLst>
              </a:rPr>
              <a:t>For I know that my Redeemer lives, and He shall stand at last on the earth.</a:t>
            </a:r>
            <a:r>
              <a:rPr lang="ja-JP" altLang="en-US" sz="4400">
                <a:solidFill>
                  <a:schemeClr val="bg1"/>
                </a:solidFill>
                <a:effectLst>
                  <a:outerShdw blurRad="38100" dist="38100" dir="2700000" algn="tl">
                    <a:srgbClr val="000000"/>
                  </a:outerShdw>
                </a:effectLst>
                <a:latin typeface="Arial"/>
              </a:rPr>
              <a:t>”</a:t>
            </a:r>
            <a:endParaRPr lang="en-US" sz="4400" dirty="0">
              <a:solidFill>
                <a:schemeClr val="bg1"/>
              </a:solidFill>
              <a:effectLst>
                <a:outerShdw blurRad="38100" dist="38100" dir="2700000" algn="tl">
                  <a:srgbClr val="000000"/>
                </a:outerShdw>
              </a:effectLst>
            </a:endParaRPr>
          </a:p>
        </p:txBody>
      </p:sp>
    </p:spTree>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sz="5400" b="1" dirty="0">
                <a:effectLst>
                  <a:outerShdw blurRad="38100" dist="38100" dir="2700000" algn="tl">
                    <a:srgbClr val="DDDDDD"/>
                  </a:outerShdw>
                </a:effectLst>
              </a:rPr>
              <a:t>Knowledge</a:t>
            </a:r>
            <a:endParaRPr lang="en-US" b="1" dirty="0">
              <a:effectLst>
                <a:outerShdw blurRad="38100" dist="38100" dir="2700000" algn="tl">
                  <a:srgbClr val="DDDDDD"/>
                </a:outerShdw>
              </a:effectLst>
            </a:endParaRPr>
          </a:p>
        </p:txBody>
      </p:sp>
      <p:sp>
        <p:nvSpPr>
          <p:cNvPr id="12291" name="Rectangle 3"/>
          <p:cNvSpPr>
            <a:spLocks noGrp="1" noChangeArrowheads="1"/>
          </p:cNvSpPr>
          <p:nvPr>
            <p:ph type="body" idx="1"/>
          </p:nvPr>
        </p:nvSpPr>
        <p:spPr>
          <a:solidFill>
            <a:schemeClr val="tx2"/>
          </a:solidFill>
        </p:spPr>
        <p:txBody>
          <a:bodyPr/>
          <a:lstStyle/>
          <a:p>
            <a:r>
              <a:rPr lang="en-US" sz="4400" dirty="0">
                <a:solidFill>
                  <a:schemeClr val="bg1"/>
                </a:solidFill>
                <a:effectLst>
                  <a:outerShdw blurRad="38100" dist="38100" dir="2700000" algn="tl">
                    <a:srgbClr val="000000"/>
                  </a:outerShdw>
                </a:effectLst>
              </a:rPr>
              <a:t>Psalm 46:10 – </a:t>
            </a:r>
            <a:r>
              <a:rPr lang="ja-JP" altLang="en-US" sz="4400">
                <a:solidFill>
                  <a:schemeClr val="bg1"/>
                </a:solidFill>
                <a:effectLst>
                  <a:outerShdw blurRad="38100" dist="38100" dir="2700000" algn="tl">
                    <a:srgbClr val="000000"/>
                  </a:outerShdw>
                </a:effectLst>
                <a:latin typeface="Arial"/>
              </a:rPr>
              <a:t>“</a:t>
            </a:r>
            <a:r>
              <a:rPr lang="en-US" sz="4400" dirty="0">
                <a:solidFill>
                  <a:schemeClr val="bg1"/>
                </a:solidFill>
                <a:effectLst>
                  <a:outerShdw blurRad="38100" dist="38100" dir="2700000" algn="tl">
                    <a:srgbClr val="000000"/>
                  </a:outerShdw>
                </a:effectLst>
              </a:rPr>
              <a:t>Be still, and know that I am God; I will be exalted among the nations, I will be exalted in the earth!</a:t>
            </a:r>
            <a:r>
              <a:rPr lang="ja-JP" altLang="en-US" sz="4400">
                <a:solidFill>
                  <a:schemeClr val="bg1"/>
                </a:solidFill>
                <a:effectLst>
                  <a:outerShdw blurRad="38100" dist="38100" dir="2700000" algn="tl">
                    <a:srgbClr val="000000"/>
                  </a:outerShdw>
                </a:effectLst>
                <a:latin typeface="Arial"/>
              </a:rPr>
              <a:t>”</a:t>
            </a:r>
            <a:endParaRPr lang="en-US" sz="4400" dirty="0">
              <a:solidFill>
                <a:schemeClr val="bg1"/>
              </a:solidFill>
              <a:effectLst>
                <a:outerShdw blurRad="38100" dist="38100" dir="2700000" algn="tl">
                  <a:srgbClr val="000000"/>
                </a:outerShdw>
              </a:effectLst>
            </a:endParaRPr>
          </a:p>
        </p:txBody>
      </p:sp>
    </p:spTree>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sz="5400" b="1" dirty="0">
                <a:effectLst>
                  <a:outerShdw blurRad="38100" dist="38100" dir="2700000" algn="tl">
                    <a:srgbClr val="DDDDDD"/>
                  </a:outerShdw>
                </a:effectLst>
              </a:rPr>
              <a:t>Knowledge</a:t>
            </a:r>
            <a:endParaRPr lang="en-US" b="1" dirty="0">
              <a:effectLst>
                <a:outerShdw blurRad="38100" dist="38100" dir="2700000" algn="tl">
                  <a:srgbClr val="DDDDDD"/>
                </a:outerShdw>
              </a:effectLst>
            </a:endParaRPr>
          </a:p>
        </p:txBody>
      </p:sp>
      <p:sp>
        <p:nvSpPr>
          <p:cNvPr id="13315" name="Rectangle 3"/>
          <p:cNvSpPr>
            <a:spLocks noGrp="1" noChangeArrowheads="1"/>
          </p:cNvSpPr>
          <p:nvPr>
            <p:ph type="body" idx="1"/>
          </p:nvPr>
        </p:nvSpPr>
        <p:spPr>
          <a:solidFill>
            <a:schemeClr val="tx2"/>
          </a:solidFill>
        </p:spPr>
        <p:txBody>
          <a:bodyPr/>
          <a:lstStyle/>
          <a:p>
            <a:r>
              <a:rPr lang="en-US" dirty="0">
                <a:solidFill>
                  <a:schemeClr val="bg1"/>
                </a:solidFill>
                <a:effectLst>
                  <a:outerShdw blurRad="38100" dist="38100" dir="2700000" algn="tl">
                    <a:srgbClr val="000000"/>
                  </a:outerShdw>
                </a:effectLst>
              </a:rPr>
              <a:t>Jeremiah 31:34 – </a:t>
            </a:r>
            <a:r>
              <a:rPr lang="ja-JP" altLang="en-US">
                <a:solidFill>
                  <a:schemeClr val="bg1"/>
                </a:solidFill>
                <a:effectLst>
                  <a:outerShdw blurRad="38100" dist="38100" dir="2700000" algn="tl">
                    <a:srgbClr val="000000"/>
                  </a:outerShdw>
                </a:effectLst>
                <a:latin typeface="Arial"/>
              </a:rPr>
              <a:t>“</a:t>
            </a:r>
            <a:r>
              <a:rPr lang="en-US" dirty="0">
                <a:solidFill>
                  <a:schemeClr val="bg1"/>
                </a:solidFill>
                <a:effectLst>
                  <a:outerShdw blurRad="38100" dist="38100" dir="2700000" algn="tl">
                    <a:srgbClr val="000000"/>
                  </a:outerShdw>
                </a:effectLst>
              </a:rPr>
              <a:t>"No more shall every man teach his neighbor, and every man his brother, saying, 'Know the LORD,' for they all shall know Me, from the least of them to the greatest of them, says the LORD. For I will forgive their iniquity, and their sin I will remember no more.</a:t>
            </a:r>
            <a:r>
              <a:rPr lang="ja-JP" altLang="en-US">
                <a:solidFill>
                  <a:schemeClr val="bg1"/>
                </a:solidFill>
                <a:effectLst>
                  <a:outerShdw blurRad="38100" dist="38100" dir="2700000" algn="tl">
                    <a:srgbClr val="000000"/>
                  </a:outerShdw>
                </a:effectLst>
                <a:latin typeface="Arial"/>
              </a:rPr>
              <a:t>”</a:t>
            </a:r>
            <a:endParaRPr lang="en-US" dirty="0">
              <a:solidFill>
                <a:schemeClr val="bg1"/>
              </a:solidFill>
              <a:effectLst>
                <a:outerShdw blurRad="38100" dist="38100" dir="2700000" algn="tl">
                  <a:srgbClr val="000000"/>
                </a:outerShdw>
              </a:effectLst>
            </a:endParaRPr>
          </a:p>
        </p:txBody>
      </p:sp>
    </p:spTree>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sz="5400" b="1" dirty="0">
                <a:effectLst>
                  <a:outerShdw blurRad="38100" dist="38100" dir="2700000" algn="tl">
                    <a:srgbClr val="DDDDDD"/>
                  </a:outerShdw>
                </a:effectLst>
              </a:rPr>
              <a:t>Knowledge</a:t>
            </a:r>
            <a:endParaRPr lang="en-US" b="1" dirty="0">
              <a:effectLst>
                <a:outerShdw blurRad="38100" dist="38100" dir="2700000" algn="tl">
                  <a:srgbClr val="DDDDDD"/>
                </a:outerShdw>
              </a:effectLst>
            </a:endParaRPr>
          </a:p>
        </p:txBody>
      </p:sp>
      <p:sp>
        <p:nvSpPr>
          <p:cNvPr id="14339" name="Rectangle 3"/>
          <p:cNvSpPr>
            <a:spLocks noGrp="1" noChangeArrowheads="1"/>
          </p:cNvSpPr>
          <p:nvPr>
            <p:ph type="body" idx="1"/>
          </p:nvPr>
        </p:nvSpPr>
        <p:spPr>
          <a:solidFill>
            <a:schemeClr val="tx2"/>
          </a:solidFill>
        </p:spPr>
        <p:txBody>
          <a:bodyPr/>
          <a:lstStyle/>
          <a:p>
            <a:r>
              <a:rPr lang="en-US" sz="4000" dirty="0">
                <a:solidFill>
                  <a:schemeClr val="bg1"/>
                </a:solidFill>
                <a:effectLst>
                  <a:outerShdw blurRad="38100" dist="38100" dir="2700000" algn="tl">
                    <a:srgbClr val="000000"/>
                  </a:outerShdw>
                </a:effectLst>
              </a:rPr>
              <a:t>Hosea 6:3 – </a:t>
            </a:r>
            <a:r>
              <a:rPr lang="ja-JP" altLang="en-US" sz="4000">
                <a:solidFill>
                  <a:schemeClr val="bg1"/>
                </a:solidFill>
                <a:effectLst>
                  <a:outerShdw blurRad="38100" dist="38100" dir="2700000" algn="tl">
                    <a:srgbClr val="000000"/>
                  </a:outerShdw>
                </a:effectLst>
                <a:latin typeface="Arial"/>
              </a:rPr>
              <a:t>“</a:t>
            </a:r>
            <a:r>
              <a:rPr lang="en-US" sz="4000" dirty="0">
                <a:solidFill>
                  <a:schemeClr val="bg1"/>
                </a:solidFill>
                <a:effectLst>
                  <a:outerShdw blurRad="38100" dist="38100" dir="2700000" algn="tl">
                    <a:srgbClr val="000000"/>
                  </a:outerShdw>
                </a:effectLst>
              </a:rPr>
              <a:t>Let us know, let us pursue the knowledge of the LORD. His going forth is established as the morning; He will come to us like the rain, like the latter and former rain to the earth</a:t>
            </a:r>
            <a:r>
              <a:rPr lang="ja-JP" altLang="en-US" sz="4000">
                <a:solidFill>
                  <a:schemeClr val="bg1"/>
                </a:solidFill>
                <a:effectLst>
                  <a:outerShdw blurRad="38100" dist="38100" dir="2700000" algn="tl">
                    <a:srgbClr val="000000"/>
                  </a:outerShdw>
                </a:effectLst>
                <a:latin typeface="Arial"/>
              </a:rPr>
              <a:t>”</a:t>
            </a:r>
            <a:endParaRPr lang="en-US" sz="4000" dirty="0">
              <a:solidFill>
                <a:schemeClr val="bg1"/>
              </a:solidFill>
              <a:effectLst>
                <a:outerShdw blurRad="38100" dist="38100" dir="2700000" algn="tl">
                  <a:srgbClr val="000000"/>
                </a:outerShdw>
              </a:effectLst>
            </a:endParaRPr>
          </a:p>
        </p:txBody>
      </p:sp>
    </p:spTree>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theme/theme1.xml><?xml version="1.0" encoding="utf-8"?>
<a:theme xmlns:a="http://schemas.openxmlformats.org/drawingml/2006/main" name="Crayons">
  <a:themeElements>
    <a:clrScheme name="C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fontScheme name="Crayons">
      <a:majorFont>
        <a:latin typeface="Comic Sans MS"/>
        <a:ea typeface="ＭＳ Ｐゴシック"/>
        <a:cs typeface=""/>
      </a:majorFont>
      <a:minorFont>
        <a:latin typeface="Comic Sans MS"/>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Comic Sans MS"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Comic Sans MS" charset="0"/>
            <a:ea typeface="ＭＳ Ｐゴシック" charset="0"/>
          </a:defRPr>
        </a:defPPr>
      </a:lstStyle>
    </a:lnDef>
  </a:objectDefaults>
  <a:extraClrSchemeLst>
    <a:extraClrScheme>
      <a:clrScheme name="C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clrMap bg1="lt1" tx1="dk1" bg2="lt2" tx2="dk2" accent1="accent1" accent2="accent2" accent3="accent3" accent4="accent4" accent5="accent5" accent6="accent6" hlink="hlink" folHlink="folHlink"/>
    </a:extraClrScheme>
    <a:extraClrScheme>
      <a:clrScheme name="Crayons 2">
        <a:dk1>
          <a:srgbClr val="000000"/>
        </a:dk1>
        <a:lt1>
          <a:srgbClr val="FFFFFF"/>
        </a:lt1>
        <a:dk2>
          <a:srgbClr val="000000"/>
        </a:dk2>
        <a:lt2>
          <a:srgbClr val="99CCFF"/>
        </a:lt2>
        <a:accent1>
          <a:srgbClr val="CCCCFF"/>
        </a:accent1>
        <a:accent2>
          <a:srgbClr val="000066"/>
        </a:accent2>
        <a:accent3>
          <a:srgbClr val="FFFFFF"/>
        </a:accent3>
        <a:accent4>
          <a:srgbClr val="000000"/>
        </a:accent4>
        <a:accent5>
          <a:srgbClr val="E2E2FF"/>
        </a:accent5>
        <a:accent6>
          <a:srgbClr val="00005C"/>
        </a:accent6>
        <a:hlink>
          <a:srgbClr val="00B200"/>
        </a:hlink>
        <a:folHlink>
          <a:srgbClr val="CCFF33"/>
        </a:folHlink>
      </a:clrScheme>
      <a:clrMap bg1="lt1" tx1="dk1" bg2="lt2" tx2="dk2" accent1="accent1" accent2="accent2" accent3="accent3" accent4="accent4" accent5="accent5" accent6="accent6" hlink="hlink" folHlink="folHlink"/>
    </a:extraClrScheme>
    <a:extraClrScheme>
      <a:clrScheme name="Crayons 3">
        <a:dk1>
          <a:srgbClr val="000000"/>
        </a:dk1>
        <a:lt1>
          <a:srgbClr val="FFFFFF"/>
        </a:lt1>
        <a:dk2>
          <a:srgbClr val="000000"/>
        </a:dk2>
        <a:lt2>
          <a:srgbClr val="3399FF"/>
        </a:lt2>
        <a:accent1>
          <a:srgbClr val="CCECFF"/>
        </a:accent1>
        <a:accent2>
          <a:srgbClr val="008080"/>
        </a:accent2>
        <a:accent3>
          <a:srgbClr val="FFFFFF"/>
        </a:accent3>
        <a:accent4>
          <a:srgbClr val="000000"/>
        </a:accent4>
        <a:accent5>
          <a:srgbClr val="E2F4FF"/>
        </a:accent5>
        <a:accent6>
          <a:srgbClr val="007373"/>
        </a:accent6>
        <a:hlink>
          <a:srgbClr val="009999"/>
        </a:hlink>
        <a:folHlink>
          <a:srgbClr val="3366CC"/>
        </a:folHlink>
      </a:clrScheme>
      <a:clrMap bg1="lt1" tx1="dk1" bg2="lt2" tx2="dk2" accent1="accent1" accent2="accent2" accent3="accent3" accent4="accent4" accent5="accent5" accent6="accent6" hlink="hlink" folHlink="folHlink"/>
    </a:extraClrScheme>
    <a:extraClrScheme>
      <a:clrScheme name="Crayons 4">
        <a:dk1>
          <a:srgbClr val="808000"/>
        </a:dk1>
        <a:lt1>
          <a:srgbClr val="FFFFFF"/>
        </a:lt1>
        <a:dk2>
          <a:srgbClr val="336600"/>
        </a:dk2>
        <a:lt2>
          <a:srgbClr val="FFFFFF"/>
        </a:lt2>
        <a:accent1>
          <a:srgbClr val="99CC00"/>
        </a:accent1>
        <a:accent2>
          <a:srgbClr val="003300"/>
        </a:accent2>
        <a:accent3>
          <a:srgbClr val="ADB8AA"/>
        </a:accent3>
        <a:accent4>
          <a:srgbClr val="DADADA"/>
        </a:accent4>
        <a:accent5>
          <a:srgbClr val="CAE2AA"/>
        </a:accent5>
        <a:accent6>
          <a:srgbClr val="002D00"/>
        </a:accent6>
        <a:hlink>
          <a:srgbClr val="CCCC00"/>
        </a:hlink>
        <a:folHlink>
          <a:srgbClr val="CCFF33"/>
        </a:folHlink>
      </a:clrScheme>
      <a:clrMap bg1="dk2" tx1="lt1" bg2="dk1" tx2="lt2" accent1="accent1" accent2="accent2" accent3="accent3" accent4="accent4" accent5="accent5" accent6="accent6" hlink="hlink" folHlink="folHlink"/>
    </a:extraClrScheme>
    <a:extraClrScheme>
      <a:clrScheme name="Crayons 5">
        <a:dk1>
          <a:srgbClr val="808080"/>
        </a:dk1>
        <a:lt1>
          <a:srgbClr val="FFFFFF"/>
        </a:lt1>
        <a:dk2>
          <a:srgbClr val="003366"/>
        </a:dk2>
        <a:lt2>
          <a:srgbClr val="CCECFF"/>
        </a:lt2>
        <a:accent1>
          <a:srgbClr val="33CCCC"/>
        </a:accent1>
        <a:accent2>
          <a:srgbClr val="006699"/>
        </a:accent2>
        <a:accent3>
          <a:srgbClr val="AAADB8"/>
        </a:accent3>
        <a:accent4>
          <a:srgbClr val="DADADA"/>
        </a:accent4>
        <a:accent5>
          <a:srgbClr val="ADE2E2"/>
        </a:accent5>
        <a:accent6>
          <a:srgbClr val="005C8A"/>
        </a:accent6>
        <a:hlink>
          <a:srgbClr val="00FFFF"/>
        </a:hlink>
        <a:folHlink>
          <a:srgbClr val="0000FF"/>
        </a:folHlink>
      </a:clrScheme>
      <a:clrMap bg1="dk2" tx1="lt1" bg2="dk1" tx2="lt2" accent1="accent1" accent2="accent2" accent3="accent3" accent4="accent4" accent5="accent5" accent6="accent6" hlink="hlink" folHlink="folHlink"/>
    </a:extraClrScheme>
    <a:extraClrScheme>
      <a:clrScheme name="Crayons 6">
        <a:dk1>
          <a:srgbClr val="6666FF"/>
        </a:dk1>
        <a:lt1>
          <a:srgbClr val="FFFFFF"/>
        </a:lt1>
        <a:dk2>
          <a:srgbClr val="000066"/>
        </a:dk2>
        <a:lt2>
          <a:srgbClr val="FFFFFF"/>
        </a:lt2>
        <a:accent1>
          <a:srgbClr val="33CCFF"/>
        </a:accent1>
        <a:accent2>
          <a:srgbClr val="0000FF"/>
        </a:accent2>
        <a:accent3>
          <a:srgbClr val="AAAAB8"/>
        </a:accent3>
        <a:accent4>
          <a:srgbClr val="DADADA"/>
        </a:accent4>
        <a:accent5>
          <a:srgbClr val="ADE2FF"/>
        </a:accent5>
        <a:accent6>
          <a:srgbClr val="0000E7"/>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Crayons 7">
        <a:dk1>
          <a:srgbClr val="000000"/>
        </a:dk1>
        <a:lt1>
          <a:srgbClr val="FFFFFF"/>
        </a:lt1>
        <a:dk2>
          <a:srgbClr val="800080"/>
        </a:dk2>
        <a:lt2>
          <a:srgbClr val="FFFFFF"/>
        </a:lt2>
        <a:accent1>
          <a:srgbClr val="CC66FF"/>
        </a:accent1>
        <a:accent2>
          <a:srgbClr val="990099"/>
        </a:accent2>
        <a:accent3>
          <a:srgbClr val="C0AAC0"/>
        </a:accent3>
        <a:accent4>
          <a:srgbClr val="DADADA"/>
        </a:accent4>
        <a:accent5>
          <a:srgbClr val="E2B8FF"/>
        </a:accent5>
        <a:accent6>
          <a:srgbClr val="8A008A"/>
        </a:accent6>
        <a:hlink>
          <a:srgbClr val="FF9900"/>
        </a:hlink>
        <a:folHlink>
          <a:srgbClr val="FF3300"/>
        </a:folHlink>
      </a:clrScheme>
      <a:clrMap bg1="dk2" tx1="lt1" bg2="dk1" tx2="lt2" accent1="accent1" accent2="accent2" accent3="accent3" accent4="accent4" accent5="accent5" accent6="accent6" hlink="hlink" folHlink="folHlink"/>
    </a:extraClrScheme>
    <a:extraClrScheme>
      <a:clrScheme name="Crayons 8">
        <a:dk1>
          <a:srgbClr val="FF3300"/>
        </a:dk1>
        <a:lt1>
          <a:srgbClr val="FFFFFF"/>
        </a:lt1>
        <a:dk2>
          <a:srgbClr val="800000"/>
        </a:dk2>
        <a:lt2>
          <a:srgbClr val="FFFFCC"/>
        </a:lt2>
        <a:accent1>
          <a:srgbClr val="FF7C80"/>
        </a:accent1>
        <a:accent2>
          <a:srgbClr val="990000"/>
        </a:accent2>
        <a:accent3>
          <a:srgbClr val="C0AAAA"/>
        </a:accent3>
        <a:accent4>
          <a:srgbClr val="DADADA"/>
        </a:accent4>
        <a:accent5>
          <a:srgbClr val="FFBFC0"/>
        </a:accent5>
        <a:accent6>
          <a:srgbClr val="8A0000"/>
        </a:accent6>
        <a:hlink>
          <a:srgbClr val="FF66CC"/>
        </a:hlink>
        <a:folHlink>
          <a:srgbClr val="FFCC0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Crayons</Template>
  <TotalTime>127</TotalTime>
  <Words>954</Words>
  <Application>Microsoft Macintosh PowerPoint</Application>
  <PresentationFormat>Widescreen</PresentationFormat>
  <Paragraphs>88</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Arial Narrow</vt:lpstr>
      <vt:lpstr>Comic Sans MS</vt:lpstr>
      <vt:lpstr>Crayons</vt:lpstr>
      <vt:lpstr>Opinion, Knowledge, Faith</vt:lpstr>
      <vt:lpstr>PowerPoint Presentation</vt:lpstr>
      <vt:lpstr>Opinion</vt:lpstr>
      <vt:lpstr>Knowledge</vt:lpstr>
      <vt:lpstr>Knowledge</vt:lpstr>
      <vt:lpstr>Knowledge</vt:lpstr>
      <vt:lpstr>Knowledge</vt:lpstr>
      <vt:lpstr>Knowledge</vt:lpstr>
      <vt:lpstr>Knowledge</vt:lpstr>
      <vt:lpstr>Knowledge</vt:lpstr>
      <vt:lpstr>Knowledge</vt:lpstr>
      <vt:lpstr>Knowledge of Bible</vt:lpstr>
      <vt:lpstr>Knowledge of Bible</vt:lpstr>
      <vt:lpstr>Faith</vt:lpstr>
      <vt:lpstr>Faith’s Foundation is Biblical Knowledge!</vt:lpstr>
      <vt:lpstr>Faith</vt:lpstr>
      <vt:lpstr>Faith</vt:lpstr>
      <vt:lpstr>Faith</vt:lpstr>
      <vt:lpstr>Faith</vt:lpstr>
      <vt:lpstr>Faith</vt:lpstr>
      <vt:lpstr>Conclusion</vt:lpstr>
      <vt:lpstr>Conclusion</vt:lpstr>
    </vt:vector>
  </TitlesOfParts>
  <Company>Church of Christ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Opinion, Knowledge, Faith</dc:title>
  <dc:creator>Alan Wayne Goff</dc:creator>
  <cp:lastModifiedBy>Alan Goff</cp:lastModifiedBy>
  <cp:revision>20</cp:revision>
  <dcterms:created xsi:type="dcterms:W3CDTF">2007-05-16T21:17:30Z</dcterms:created>
  <dcterms:modified xsi:type="dcterms:W3CDTF">2023-03-01T16:06:00Z</dcterms:modified>
</cp:coreProperties>
</file>