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6517" r:id="rId3"/>
    <p:sldId id="6518" r:id="rId4"/>
    <p:sldId id="6519" r:id="rId5"/>
    <p:sldId id="6520" r:id="rId6"/>
    <p:sldId id="6521" r:id="rId7"/>
    <p:sldId id="652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43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65391" y="3847661"/>
            <a:ext cx="3665236" cy="25722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64931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65391" y="3847661"/>
            <a:ext cx="3665236" cy="257224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47581" y="2733019"/>
            <a:ext cx="3386592" cy="911005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8085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32308" y="482300"/>
            <a:ext cx="10941209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587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32308" y="482300"/>
            <a:ext cx="10941209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7224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32308" y="482300"/>
            <a:ext cx="10941209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04869" y="5498189"/>
            <a:ext cx="2218432" cy="600192"/>
          </a:xfrm>
        </p:spPr>
        <p:txBody>
          <a:bodyPr>
            <a:normAutofit/>
          </a:bodyPr>
          <a:lstStyle>
            <a:lvl1pPr>
              <a:defRPr sz="18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83458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1589" y="1243255"/>
            <a:ext cx="10963559" cy="331177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1587" y="4721109"/>
            <a:ext cx="10963560" cy="873540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23125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1589" y="1264691"/>
            <a:ext cx="10963559" cy="432995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3524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66793" y="4168998"/>
            <a:ext cx="2863607" cy="320693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87022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66793" y="4168998"/>
            <a:ext cx="2863607" cy="320693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45008" y="2757952"/>
            <a:ext cx="8133345" cy="107752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78484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4625"/>
            <a:ext cx="10949099" cy="43870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5755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4625"/>
            <a:ext cx="10949099" cy="43870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2619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4625"/>
            <a:ext cx="10949099" cy="43870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085991" y="5490247"/>
            <a:ext cx="4060183" cy="589063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09224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1039043"/>
            <a:ext cx="10880084" cy="38739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120493"/>
            <a:ext cx="10879667" cy="703276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41354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1090353"/>
            <a:ext cx="10880084" cy="4682104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8987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63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15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302B1C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EEE0BF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EEE0BF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EEE0BF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EEE0BF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EEE0BF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7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EEE5D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EEE5D0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EEE5D0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EEE5D0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EEE5D0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EEE5D0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4C4952-6D82-BA09-7E7C-BE50891F4506}"/>
              </a:ext>
            </a:extLst>
          </p:cNvPr>
          <p:cNvSpPr/>
          <p:nvPr/>
        </p:nvSpPr>
        <p:spPr>
          <a:xfrm>
            <a:off x="4286430" y="5207519"/>
            <a:ext cx="3696101" cy="1179871"/>
          </a:xfrm>
          <a:prstGeom prst="roundRect">
            <a:avLst/>
          </a:prstGeom>
          <a:solidFill>
            <a:srgbClr val="FFFF9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419524-0875-89CB-E874-7138F182F707}"/>
              </a:ext>
            </a:extLst>
          </p:cNvPr>
          <p:cNvSpPr/>
          <p:nvPr/>
        </p:nvSpPr>
        <p:spPr>
          <a:xfrm>
            <a:off x="4247950" y="800500"/>
            <a:ext cx="3696101" cy="1074184"/>
          </a:xfrm>
          <a:prstGeom prst="roundRect">
            <a:avLst/>
          </a:prstGeom>
          <a:solidFill>
            <a:srgbClr val="FFFF9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C03DC1-A4EA-4524-D225-4B700B09500E}"/>
              </a:ext>
            </a:extLst>
          </p:cNvPr>
          <p:cNvSpPr txBox="1">
            <a:spLocks/>
          </p:cNvSpPr>
          <p:nvPr/>
        </p:nvSpPr>
        <p:spPr>
          <a:xfrm>
            <a:off x="3734582" y="593238"/>
            <a:ext cx="4722837" cy="14887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384050"/>
                </a:solidFill>
                <a:effectLst/>
                <a:uLnTx/>
                <a:uFillTx/>
                <a:latin typeface="Serifa Blk BT" panose="02060804040505020204" pitchFamily="18" charset="0"/>
                <a:ea typeface="+mj-ea"/>
              </a:rPr>
              <a:t>Jonah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C2DDAF-B5C6-995E-BB00-2257164C3BC5}"/>
              </a:ext>
            </a:extLst>
          </p:cNvPr>
          <p:cNvSpPr txBox="1">
            <a:spLocks/>
          </p:cNvSpPr>
          <p:nvPr/>
        </p:nvSpPr>
        <p:spPr>
          <a:xfrm>
            <a:off x="3773062" y="4998593"/>
            <a:ext cx="4722837" cy="14887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Serifa Blk BT" panose="02060804040505020204" pitchFamily="18" charset="0"/>
                <a:ea typeface="+mj-ea"/>
              </a:rPr>
              <a:t>Elijah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668E95-987D-0B8A-2F88-4C43391E2A14}"/>
              </a:ext>
            </a:extLst>
          </p:cNvPr>
          <p:cNvSpPr txBox="1">
            <a:spLocks/>
          </p:cNvSpPr>
          <p:nvPr/>
        </p:nvSpPr>
        <p:spPr>
          <a:xfrm>
            <a:off x="3888268" y="3906547"/>
            <a:ext cx="4571081" cy="9906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rifa Blk BT" panose="02060804040505020204" pitchFamily="18" charset="0"/>
                <a:ea typeface="+mj-ea"/>
              </a:rPr>
              <a:t>1 Kings  19</a:t>
            </a:r>
          </a:p>
        </p:txBody>
      </p:sp>
      <p:pic>
        <p:nvPicPr>
          <p:cNvPr id="1026" name="Picture 2" descr="Fire from Heaven – The Gateway Church">
            <a:extLst>
              <a:ext uri="{FF2B5EF4-FFF2-40B4-BE49-F238E27FC236}">
                <a16:creationId xmlns:a16="http://schemas.microsoft.com/office/drawing/2014/main" id="{128877E5-A31C-ACD6-9326-620D2C0E0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82" y="4055446"/>
            <a:ext cx="4055444" cy="28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5B9025-12F0-3C4A-B5F5-0CCC77F2509B}"/>
              </a:ext>
            </a:extLst>
          </p:cNvPr>
          <p:cNvSpPr txBox="1">
            <a:spLocks/>
          </p:cNvSpPr>
          <p:nvPr/>
        </p:nvSpPr>
        <p:spPr>
          <a:xfrm>
            <a:off x="2191742" y="4165508"/>
            <a:ext cx="1696525" cy="9906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rifa Blk BT" panose="02060804040505020204" pitchFamily="18" charset="0"/>
                <a:ea typeface="+mj-ea"/>
              </a:rPr>
              <a:t>18</a:t>
            </a:r>
          </a:p>
        </p:txBody>
      </p:sp>
      <p:pic>
        <p:nvPicPr>
          <p:cNvPr id="1028" name="Picture 4" descr="Jezebel: The Untold Story of the Bible's Harlot Queen: Hazleton, Lesley:  9780385516150: Books: Amazon.com">
            <a:extLst>
              <a:ext uri="{FF2B5EF4-FFF2-40B4-BE49-F238E27FC236}">
                <a16:creationId xmlns:a16="http://schemas.microsoft.com/office/drawing/2014/main" id="{F43FAB57-8EA8-5C36-60B8-9D9063F9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670" y="4023694"/>
            <a:ext cx="3065508" cy="472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F3E2FAE-98E1-4EBB-C633-119C6C4AEFF8}"/>
              </a:ext>
            </a:extLst>
          </p:cNvPr>
          <p:cNvSpPr txBox="1">
            <a:spLocks/>
          </p:cNvSpPr>
          <p:nvPr/>
        </p:nvSpPr>
        <p:spPr>
          <a:xfrm>
            <a:off x="3734582" y="593237"/>
            <a:ext cx="4722837" cy="14887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384050"/>
                </a:solidFill>
                <a:effectLst/>
                <a:uLnTx/>
                <a:uFillTx/>
                <a:latin typeface="Serifa Blk BT" panose="02060804040505020204" pitchFamily="18" charset="0"/>
                <a:ea typeface="+mj-ea"/>
              </a:rPr>
              <a:t>Horeb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/>
      <p:bldP spid="6" grpId="1"/>
      <p:bldP spid="4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F7C218-D07C-2D32-8FDE-EC8676130148}"/>
              </a:ext>
            </a:extLst>
          </p:cNvPr>
          <p:cNvSpPr/>
          <p:nvPr/>
        </p:nvSpPr>
        <p:spPr>
          <a:xfrm>
            <a:off x="994607" y="5045965"/>
            <a:ext cx="10202789" cy="140754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233628-3917-1028-1915-6153791831AB}"/>
              </a:ext>
            </a:extLst>
          </p:cNvPr>
          <p:cNvSpPr/>
          <p:nvPr/>
        </p:nvSpPr>
        <p:spPr>
          <a:xfrm>
            <a:off x="1435737" y="164653"/>
            <a:ext cx="9455987" cy="231531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1BB6B8-7018-E89D-87E6-15F7DB02D3AA}"/>
              </a:ext>
            </a:extLst>
          </p:cNvPr>
          <p:cNvSpPr/>
          <p:nvPr/>
        </p:nvSpPr>
        <p:spPr>
          <a:xfrm>
            <a:off x="4059382" y="4045527"/>
            <a:ext cx="4045527" cy="48490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637F5B-4A63-E5C3-E3FD-1A2E6D193A24}"/>
              </a:ext>
            </a:extLst>
          </p:cNvPr>
          <p:cNvSpPr txBox="1">
            <a:spLocks/>
          </p:cNvSpPr>
          <p:nvPr/>
        </p:nvSpPr>
        <p:spPr>
          <a:xfrm>
            <a:off x="3800771" y="3820959"/>
            <a:ext cx="4722837" cy="9450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Berlin Sans FB Demi" panose="020E0802020502020306" pitchFamily="34" charset="0"/>
                <a:ea typeface="+mj-ea"/>
              </a:rPr>
              <a:t>Elijah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4AC417-AEBC-67EE-286B-86B0FD9F7C3F}"/>
              </a:ext>
            </a:extLst>
          </p:cNvPr>
          <p:cNvSpPr txBox="1">
            <a:spLocks/>
          </p:cNvSpPr>
          <p:nvPr/>
        </p:nvSpPr>
        <p:spPr>
          <a:xfrm>
            <a:off x="1848555" y="105220"/>
            <a:ext cx="8467179" cy="14075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Black SemiCond" panose="020B0903030403020204" pitchFamily="34" charset="0"/>
                <a:ea typeface="+mj-ea"/>
              </a:rPr>
              <a:t>He has indeed been zealous for the Lord of hosts but he is not as alone as he feels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EE1C6B-ED21-5992-B86C-62B3F046FF27}"/>
              </a:ext>
            </a:extLst>
          </p:cNvPr>
          <p:cNvSpPr txBox="1">
            <a:spLocks/>
          </p:cNvSpPr>
          <p:nvPr/>
        </p:nvSpPr>
        <p:spPr>
          <a:xfrm>
            <a:off x="1300276" y="1346512"/>
            <a:ext cx="9702285" cy="14075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Black SemiCond" panose="020B0903030403020204" pitchFamily="34" charset="0"/>
                <a:ea typeface="+mj-ea"/>
              </a:rPr>
              <a:t>God is powerfully producing the ends that He wants, despite Satan’s very real, hurtful blows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3DE05-DD91-87CC-F03F-7A9C897D657E}"/>
              </a:ext>
            </a:extLst>
          </p:cNvPr>
          <p:cNvSpPr txBox="1">
            <a:spLocks/>
          </p:cNvSpPr>
          <p:nvPr/>
        </p:nvSpPr>
        <p:spPr>
          <a:xfrm>
            <a:off x="1145965" y="5149899"/>
            <a:ext cx="10025763" cy="14075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ts val="42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Black SemiCond" panose="020B0903030403020204" pitchFamily="34" charset="0"/>
                <a:ea typeface="+mj-ea"/>
              </a:rPr>
              <a:t>In the midst of his personal pain, discouragement &amp; self-pity, God asks, “What are you doing here?” </a:t>
            </a:r>
          </a:p>
        </p:txBody>
      </p:sp>
    </p:spTree>
    <p:extLst>
      <p:ext uri="{BB962C8B-B14F-4D97-AF65-F5344CB8AC3E}">
        <p14:creationId xmlns:p14="http://schemas.microsoft.com/office/powerpoint/2010/main" val="41692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796" y="2784910"/>
            <a:ext cx="9343003" cy="1488708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Jumble" panose="020B0604020202020204" pitchFamily="2" charset="0"/>
              </a:rPr>
              <a:t>Is All It Takes!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F9232C-BE3E-5857-A712-FFB5619A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96" y="5369293"/>
            <a:ext cx="9343003" cy="148870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Jumble" panose="020B0604020202020204" pitchFamily="2" charset="0"/>
              </a:rPr>
              <a:t>Is All It Takes!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25429-65DA-4098-5FC7-2E8C18CE46E8}"/>
              </a:ext>
            </a:extLst>
          </p:cNvPr>
          <p:cNvSpPr txBox="1">
            <a:spLocks/>
          </p:cNvSpPr>
          <p:nvPr/>
        </p:nvSpPr>
        <p:spPr>
          <a:xfrm>
            <a:off x="1424498" y="254999"/>
            <a:ext cx="9343004" cy="20171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rifa Blk BT" panose="02060804040505020204" pitchFamily="18" charset="0"/>
                <a:ea typeface="+mj-ea"/>
              </a:rPr>
              <a:t>A much larger picture than meets the eye is happening by the power and will of our Sovereign 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136B0D-8366-E009-4C74-62DF752FE8A0}"/>
              </a:ext>
            </a:extLst>
          </p:cNvPr>
          <p:cNvSpPr txBox="1">
            <a:spLocks/>
          </p:cNvSpPr>
          <p:nvPr/>
        </p:nvSpPr>
        <p:spPr>
          <a:xfrm>
            <a:off x="1031953" y="2420427"/>
            <a:ext cx="10439612" cy="16943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rifa Blk BT" panose="02060804040505020204" pitchFamily="18" charset="0"/>
                <a:ea typeface="+mj-ea"/>
              </a:rPr>
              <a:t>Your faithful contribution, participation among God’s people is greatly significant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179" y="2784910"/>
            <a:ext cx="4078277" cy="1488708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Jumble" panose="020B0604020202020204" pitchFamily="2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19379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7EB78F-4DC5-25F3-46D4-F57DCA41391C}"/>
              </a:ext>
            </a:extLst>
          </p:cNvPr>
          <p:cNvSpPr txBox="1">
            <a:spLocks/>
          </p:cNvSpPr>
          <p:nvPr/>
        </p:nvSpPr>
        <p:spPr>
          <a:xfrm>
            <a:off x="3277849" y="1919915"/>
            <a:ext cx="5923905" cy="13141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Live in the shadow of the Almighty!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5F6290-952C-8A34-3EF7-84E355CD3352}"/>
              </a:ext>
            </a:extLst>
          </p:cNvPr>
          <p:cNvSpPr txBox="1">
            <a:spLocks/>
          </p:cNvSpPr>
          <p:nvPr/>
        </p:nvSpPr>
        <p:spPr>
          <a:xfrm>
            <a:off x="3160208" y="3901442"/>
            <a:ext cx="5923905" cy="9603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02B1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Hosea 14:7,8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Berlin Sans FB Demi</vt:lpstr>
      <vt:lpstr>Jumble</vt:lpstr>
      <vt:lpstr>Myriad Pro Black SemiCond</vt:lpstr>
      <vt:lpstr>Segoe UI Semibold</vt:lpstr>
      <vt:lpstr>Serifa Blk BT</vt:lpstr>
      <vt:lpstr>Trebuchet MS</vt:lpstr>
      <vt:lpstr>1_Default</vt:lpstr>
      <vt:lpstr>Default</vt:lpstr>
      <vt:lpstr>PowerPoint Presentation</vt:lpstr>
      <vt:lpstr>PowerPoint Presentation</vt:lpstr>
      <vt:lpstr>Is All It Takes!</vt:lpstr>
      <vt:lpstr>Is All It Takes!</vt:lpstr>
      <vt:lpstr>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Allgor</dc:creator>
  <cp:lastModifiedBy>Daniel Allgor</cp:lastModifiedBy>
  <cp:revision>1</cp:revision>
  <dcterms:created xsi:type="dcterms:W3CDTF">2023-04-26T19:30:43Z</dcterms:created>
  <dcterms:modified xsi:type="dcterms:W3CDTF">2023-04-26T19:32:39Z</dcterms:modified>
</cp:coreProperties>
</file>