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4" r:id="rId8"/>
    <p:sldId id="262"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343"/>
    <p:restoredTop sz="94648"/>
  </p:normalViewPr>
  <p:slideViewPr>
    <p:cSldViewPr snapToGrid="0">
      <p:cViewPr varScale="1">
        <p:scale>
          <a:sx n="106" d="100"/>
          <a:sy n="106" d="100"/>
        </p:scale>
        <p:origin x="942"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9D61C7-EF19-43C2-ACD1-30CB85F778D3}" type="datetimeFigureOut">
              <a:rPr lang="en-US" smtClean="0"/>
              <a:t>9/11/2022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A8B385-FF21-4555-81BE-151F7D9CDFE1}" type="slidenum">
              <a:rPr lang="en-US" smtClean="0"/>
              <a:t>‹#›</a:t>
            </a:fld>
            <a:endParaRPr lang="en-US"/>
          </a:p>
        </p:txBody>
      </p:sp>
    </p:spTree>
    <p:extLst>
      <p:ext uri="{BB962C8B-B14F-4D97-AF65-F5344CB8AC3E}">
        <p14:creationId xmlns:p14="http://schemas.microsoft.com/office/powerpoint/2010/main" val="403439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8B385-FF21-4555-81BE-151F7D9CDFE1}" type="slidenum">
              <a:rPr lang="en-US" smtClean="0"/>
              <a:t>1</a:t>
            </a:fld>
            <a:endParaRPr lang="en-US"/>
          </a:p>
        </p:txBody>
      </p:sp>
    </p:spTree>
    <p:extLst>
      <p:ext uri="{BB962C8B-B14F-4D97-AF65-F5344CB8AC3E}">
        <p14:creationId xmlns:p14="http://schemas.microsoft.com/office/powerpoint/2010/main" val="359359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05EF4-1836-8FAC-955F-51C5BC23F8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6CAFAD-B506-BCFC-3923-FC6FDD8711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EB17C9-14D7-5908-89EF-B10A13908A0A}"/>
              </a:ext>
            </a:extLst>
          </p:cNvPr>
          <p:cNvSpPr>
            <a:spLocks noGrp="1"/>
          </p:cNvSpPr>
          <p:nvPr>
            <p:ph type="dt" sz="half" idx="10"/>
          </p:nvPr>
        </p:nvSpPr>
        <p:spPr/>
        <p:txBody>
          <a:bodyPr/>
          <a:lstStyle/>
          <a:p>
            <a:fld id="{8E9B7680-E4B9-A247-A516-E0164B982936}" type="datetimeFigureOut">
              <a:rPr lang="en-US" smtClean="0"/>
              <a:t>9/11/2022</a:t>
            </a:fld>
            <a:endParaRPr lang="en-US"/>
          </a:p>
        </p:txBody>
      </p:sp>
      <p:sp>
        <p:nvSpPr>
          <p:cNvPr id="5" name="Footer Placeholder 4">
            <a:extLst>
              <a:ext uri="{FF2B5EF4-FFF2-40B4-BE49-F238E27FC236}">
                <a16:creationId xmlns:a16="http://schemas.microsoft.com/office/drawing/2014/main" id="{AF878010-FB61-3EE2-B1E9-2245D25BB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E9390C-3508-FF2F-7E37-5BAA443CE085}"/>
              </a:ext>
            </a:extLst>
          </p:cNvPr>
          <p:cNvSpPr>
            <a:spLocks noGrp="1"/>
          </p:cNvSpPr>
          <p:nvPr>
            <p:ph type="sldNum" sz="quarter" idx="12"/>
          </p:nvPr>
        </p:nvSpPr>
        <p:spPr/>
        <p:txBody>
          <a:bodyPr/>
          <a:lstStyle/>
          <a:p>
            <a:fld id="{809D18FE-92AD-A745-AEB0-6F4373DB7340}" type="slidenum">
              <a:rPr lang="en-US" smtClean="0"/>
              <a:t>‹#›</a:t>
            </a:fld>
            <a:endParaRPr lang="en-US"/>
          </a:p>
        </p:txBody>
      </p:sp>
    </p:spTree>
    <p:extLst>
      <p:ext uri="{BB962C8B-B14F-4D97-AF65-F5344CB8AC3E}">
        <p14:creationId xmlns:p14="http://schemas.microsoft.com/office/powerpoint/2010/main" val="3424720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31F27-C405-6B92-6B9C-760FB187E6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BDB690-C7BE-77E9-17AC-23B9F67447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FFEF4E-3141-045A-4B06-EF3A5633C00C}"/>
              </a:ext>
            </a:extLst>
          </p:cNvPr>
          <p:cNvSpPr>
            <a:spLocks noGrp="1"/>
          </p:cNvSpPr>
          <p:nvPr>
            <p:ph type="dt" sz="half" idx="10"/>
          </p:nvPr>
        </p:nvSpPr>
        <p:spPr/>
        <p:txBody>
          <a:bodyPr/>
          <a:lstStyle/>
          <a:p>
            <a:fld id="{8E9B7680-E4B9-A247-A516-E0164B982936}" type="datetimeFigureOut">
              <a:rPr lang="en-US" smtClean="0"/>
              <a:t>9/11/2022</a:t>
            </a:fld>
            <a:endParaRPr lang="en-US"/>
          </a:p>
        </p:txBody>
      </p:sp>
      <p:sp>
        <p:nvSpPr>
          <p:cNvPr id="5" name="Footer Placeholder 4">
            <a:extLst>
              <a:ext uri="{FF2B5EF4-FFF2-40B4-BE49-F238E27FC236}">
                <a16:creationId xmlns:a16="http://schemas.microsoft.com/office/drawing/2014/main" id="{CBEBB84F-41A8-0B37-9907-7628E64E5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794E43-7F6C-1F43-3CA0-1ED80AAEA59A}"/>
              </a:ext>
            </a:extLst>
          </p:cNvPr>
          <p:cNvSpPr>
            <a:spLocks noGrp="1"/>
          </p:cNvSpPr>
          <p:nvPr>
            <p:ph type="sldNum" sz="quarter" idx="12"/>
          </p:nvPr>
        </p:nvSpPr>
        <p:spPr/>
        <p:txBody>
          <a:bodyPr/>
          <a:lstStyle/>
          <a:p>
            <a:fld id="{809D18FE-92AD-A745-AEB0-6F4373DB7340}" type="slidenum">
              <a:rPr lang="en-US" smtClean="0"/>
              <a:t>‹#›</a:t>
            </a:fld>
            <a:endParaRPr lang="en-US"/>
          </a:p>
        </p:txBody>
      </p:sp>
    </p:spTree>
    <p:extLst>
      <p:ext uri="{BB962C8B-B14F-4D97-AF65-F5344CB8AC3E}">
        <p14:creationId xmlns:p14="http://schemas.microsoft.com/office/powerpoint/2010/main" val="1590093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7ECC7B-C498-5DDA-FA65-1AD1D69C59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28182E-AB3A-F302-DA9A-441DAD9A16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666990-C18F-56FE-7446-0C88054DE5A2}"/>
              </a:ext>
            </a:extLst>
          </p:cNvPr>
          <p:cNvSpPr>
            <a:spLocks noGrp="1"/>
          </p:cNvSpPr>
          <p:nvPr>
            <p:ph type="dt" sz="half" idx="10"/>
          </p:nvPr>
        </p:nvSpPr>
        <p:spPr/>
        <p:txBody>
          <a:bodyPr/>
          <a:lstStyle/>
          <a:p>
            <a:fld id="{8E9B7680-E4B9-A247-A516-E0164B982936}" type="datetimeFigureOut">
              <a:rPr lang="en-US" smtClean="0"/>
              <a:t>9/11/2022</a:t>
            </a:fld>
            <a:endParaRPr lang="en-US"/>
          </a:p>
        </p:txBody>
      </p:sp>
      <p:sp>
        <p:nvSpPr>
          <p:cNvPr id="5" name="Footer Placeholder 4">
            <a:extLst>
              <a:ext uri="{FF2B5EF4-FFF2-40B4-BE49-F238E27FC236}">
                <a16:creationId xmlns:a16="http://schemas.microsoft.com/office/drawing/2014/main" id="{461F0CDA-C761-9575-AB9B-2B218393A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D40B6-A724-E8FE-5557-E2F918EA451A}"/>
              </a:ext>
            </a:extLst>
          </p:cNvPr>
          <p:cNvSpPr>
            <a:spLocks noGrp="1"/>
          </p:cNvSpPr>
          <p:nvPr>
            <p:ph type="sldNum" sz="quarter" idx="12"/>
          </p:nvPr>
        </p:nvSpPr>
        <p:spPr/>
        <p:txBody>
          <a:bodyPr/>
          <a:lstStyle/>
          <a:p>
            <a:fld id="{809D18FE-92AD-A745-AEB0-6F4373DB7340}" type="slidenum">
              <a:rPr lang="en-US" smtClean="0"/>
              <a:t>‹#›</a:t>
            </a:fld>
            <a:endParaRPr lang="en-US"/>
          </a:p>
        </p:txBody>
      </p:sp>
    </p:spTree>
    <p:extLst>
      <p:ext uri="{BB962C8B-B14F-4D97-AF65-F5344CB8AC3E}">
        <p14:creationId xmlns:p14="http://schemas.microsoft.com/office/powerpoint/2010/main" val="2909438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F2B84-5881-E3ED-5F6B-3263CA675C04}"/>
              </a:ext>
            </a:extLst>
          </p:cNvPr>
          <p:cNvSpPr>
            <a:spLocks noGrp="1"/>
          </p:cNvSpPr>
          <p:nvPr>
            <p:ph type="title"/>
          </p:nvPr>
        </p:nvSpPr>
        <p:spPr/>
        <p:txBody>
          <a:bodyPr/>
          <a:lstStyle>
            <a:lvl1pPr marL="0" indent="0">
              <a:spcBef>
                <a:spcPts val="0"/>
              </a:spcBef>
              <a:buFont typeface="Arial" panose="020B0604020202020204" pitchFamily="34" charset="0"/>
              <a:buNone/>
              <a:defRPr b="1">
                <a:solidFill>
                  <a:schemeClr val="bg1"/>
                </a:solidFill>
                <a:latin typeface="Corbel" panose="020B05030202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036DA34-2AC3-65B8-A7B9-14F390885FE9}"/>
              </a:ext>
            </a:extLst>
          </p:cNvPr>
          <p:cNvSpPr>
            <a:spLocks noGrp="1"/>
          </p:cNvSpPr>
          <p:nvPr>
            <p:ph idx="1"/>
          </p:nvPr>
        </p:nvSpPr>
        <p:spPr/>
        <p:txBody>
          <a:bodyPr/>
          <a:lstStyle>
            <a:lvl1pPr marL="0" indent="0">
              <a:spcBef>
                <a:spcPts val="0"/>
              </a:spcBef>
              <a:buNone/>
              <a:defRPr b="1">
                <a:solidFill>
                  <a:schemeClr val="bg1"/>
                </a:solidFill>
                <a:latin typeface="Corbel" panose="020B0503020204020204" pitchFamily="34" charset="0"/>
              </a:defRPr>
            </a:lvl1pPr>
            <a:lvl2pPr marL="0" indent="0">
              <a:spcBef>
                <a:spcPts val="0"/>
              </a:spcBef>
              <a:buNone/>
              <a:defRPr b="1">
                <a:solidFill>
                  <a:schemeClr val="bg1"/>
                </a:solidFill>
                <a:latin typeface="Corbel" panose="020B0503020204020204" pitchFamily="34" charset="0"/>
              </a:defRPr>
            </a:lvl2pPr>
            <a:lvl3pPr marL="0" indent="0">
              <a:spcBef>
                <a:spcPts val="0"/>
              </a:spcBef>
              <a:buNone/>
              <a:defRPr b="1">
                <a:solidFill>
                  <a:schemeClr val="bg1"/>
                </a:solidFill>
                <a:latin typeface="Corbel" panose="020B0503020204020204" pitchFamily="34" charset="0"/>
              </a:defRPr>
            </a:lvl3pPr>
            <a:lvl4pPr marL="0" indent="0">
              <a:spcBef>
                <a:spcPts val="0"/>
              </a:spcBef>
              <a:buNone/>
              <a:defRPr b="1">
                <a:solidFill>
                  <a:schemeClr val="bg1"/>
                </a:solidFill>
                <a:latin typeface="Corbel" panose="020B0503020204020204" pitchFamily="34" charset="0"/>
              </a:defRPr>
            </a:lvl4pPr>
            <a:lvl5pPr marL="0" indent="0">
              <a:spcBef>
                <a:spcPts val="0"/>
              </a:spcBef>
              <a:buNone/>
              <a:defRPr b="1">
                <a:solidFill>
                  <a:schemeClr val="bg1"/>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FE742C-F874-2B30-E43C-C0169AB479AA}"/>
              </a:ext>
            </a:extLst>
          </p:cNvPr>
          <p:cNvSpPr>
            <a:spLocks noGrp="1"/>
          </p:cNvSpPr>
          <p:nvPr>
            <p:ph type="dt" sz="half" idx="10"/>
          </p:nvPr>
        </p:nvSpPr>
        <p:spPr/>
        <p:txBody>
          <a:bodyPr/>
          <a:lstStyle/>
          <a:p>
            <a:fld id="{8E9B7680-E4B9-A247-A516-E0164B982936}" type="datetimeFigureOut">
              <a:rPr lang="en-US" smtClean="0"/>
              <a:t>9/11/2022</a:t>
            </a:fld>
            <a:endParaRPr lang="en-US"/>
          </a:p>
        </p:txBody>
      </p:sp>
      <p:sp>
        <p:nvSpPr>
          <p:cNvPr id="5" name="Footer Placeholder 4">
            <a:extLst>
              <a:ext uri="{FF2B5EF4-FFF2-40B4-BE49-F238E27FC236}">
                <a16:creationId xmlns:a16="http://schemas.microsoft.com/office/drawing/2014/main" id="{272A5311-EDA4-F01F-7BD9-E72731F562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F7B57-1AA3-842B-09BF-42587F9B89FD}"/>
              </a:ext>
            </a:extLst>
          </p:cNvPr>
          <p:cNvSpPr>
            <a:spLocks noGrp="1"/>
          </p:cNvSpPr>
          <p:nvPr>
            <p:ph type="sldNum" sz="quarter" idx="12"/>
          </p:nvPr>
        </p:nvSpPr>
        <p:spPr/>
        <p:txBody>
          <a:bodyPr/>
          <a:lstStyle/>
          <a:p>
            <a:fld id="{809D18FE-92AD-A745-AEB0-6F4373DB7340}" type="slidenum">
              <a:rPr lang="en-US" smtClean="0"/>
              <a:t>‹#›</a:t>
            </a:fld>
            <a:endParaRPr lang="en-US"/>
          </a:p>
        </p:txBody>
      </p:sp>
    </p:spTree>
    <p:extLst>
      <p:ext uri="{BB962C8B-B14F-4D97-AF65-F5344CB8AC3E}">
        <p14:creationId xmlns:p14="http://schemas.microsoft.com/office/powerpoint/2010/main" val="3627315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86E9E-6E69-A44A-9044-56FF9D74D7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93F44C-00DC-2D08-18C4-E0945F8D02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34986D-2447-7EEF-9BE2-8D22D35BE6F2}"/>
              </a:ext>
            </a:extLst>
          </p:cNvPr>
          <p:cNvSpPr>
            <a:spLocks noGrp="1"/>
          </p:cNvSpPr>
          <p:nvPr>
            <p:ph type="dt" sz="half" idx="10"/>
          </p:nvPr>
        </p:nvSpPr>
        <p:spPr/>
        <p:txBody>
          <a:bodyPr/>
          <a:lstStyle/>
          <a:p>
            <a:fld id="{8E9B7680-E4B9-A247-A516-E0164B982936}" type="datetimeFigureOut">
              <a:rPr lang="en-US" smtClean="0"/>
              <a:t>9/11/2022</a:t>
            </a:fld>
            <a:endParaRPr lang="en-US"/>
          </a:p>
        </p:txBody>
      </p:sp>
      <p:sp>
        <p:nvSpPr>
          <p:cNvPr id="5" name="Footer Placeholder 4">
            <a:extLst>
              <a:ext uri="{FF2B5EF4-FFF2-40B4-BE49-F238E27FC236}">
                <a16:creationId xmlns:a16="http://schemas.microsoft.com/office/drawing/2014/main" id="{C449B485-33CE-C1F4-F7F2-81694A8C5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78E5F7-6129-E16F-2AFC-B1A086B626AB}"/>
              </a:ext>
            </a:extLst>
          </p:cNvPr>
          <p:cNvSpPr>
            <a:spLocks noGrp="1"/>
          </p:cNvSpPr>
          <p:nvPr>
            <p:ph type="sldNum" sz="quarter" idx="12"/>
          </p:nvPr>
        </p:nvSpPr>
        <p:spPr/>
        <p:txBody>
          <a:bodyPr/>
          <a:lstStyle/>
          <a:p>
            <a:fld id="{809D18FE-92AD-A745-AEB0-6F4373DB7340}" type="slidenum">
              <a:rPr lang="en-US" smtClean="0"/>
              <a:t>‹#›</a:t>
            </a:fld>
            <a:endParaRPr lang="en-US"/>
          </a:p>
        </p:txBody>
      </p:sp>
    </p:spTree>
    <p:extLst>
      <p:ext uri="{BB962C8B-B14F-4D97-AF65-F5344CB8AC3E}">
        <p14:creationId xmlns:p14="http://schemas.microsoft.com/office/powerpoint/2010/main" val="643488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6289-D05A-013D-A6A2-EB120C4B56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9C7AE2-EEAD-50B7-2826-F682193327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9F02BE-D849-C707-65B9-069382D604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1EB49A-32D5-EB42-E7B7-BEDE4A3AF6A6}"/>
              </a:ext>
            </a:extLst>
          </p:cNvPr>
          <p:cNvSpPr>
            <a:spLocks noGrp="1"/>
          </p:cNvSpPr>
          <p:nvPr>
            <p:ph type="dt" sz="half" idx="10"/>
          </p:nvPr>
        </p:nvSpPr>
        <p:spPr/>
        <p:txBody>
          <a:bodyPr/>
          <a:lstStyle/>
          <a:p>
            <a:fld id="{8E9B7680-E4B9-A247-A516-E0164B982936}" type="datetimeFigureOut">
              <a:rPr lang="en-US" smtClean="0"/>
              <a:t>9/11/2022</a:t>
            </a:fld>
            <a:endParaRPr lang="en-US"/>
          </a:p>
        </p:txBody>
      </p:sp>
      <p:sp>
        <p:nvSpPr>
          <p:cNvPr id="6" name="Footer Placeholder 5">
            <a:extLst>
              <a:ext uri="{FF2B5EF4-FFF2-40B4-BE49-F238E27FC236}">
                <a16:creationId xmlns:a16="http://schemas.microsoft.com/office/drawing/2014/main" id="{35628FA0-E461-62F2-53E0-70D784B66C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D16F55-A537-18C8-7C3B-66032B1A769F}"/>
              </a:ext>
            </a:extLst>
          </p:cNvPr>
          <p:cNvSpPr>
            <a:spLocks noGrp="1"/>
          </p:cNvSpPr>
          <p:nvPr>
            <p:ph type="sldNum" sz="quarter" idx="12"/>
          </p:nvPr>
        </p:nvSpPr>
        <p:spPr/>
        <p:txBody>
          <a:bodyPr/>
          <a:lstStyle/>
          <a:p>
            <a:fld id="{809D18FE-92AD-A745-AEB0-6F4373DB7340}" type="slidenum">
              <a:rPr lang="en-US" smtClean="0"/>
              <a:t>‹#›</a:t>
            </a:fld>
            <a:endParaRPr lang="en-US"/>
          </a:p>
        </p:txBody>
      </p:sp>
    </p:spTree>
    <p:extLst>
      <p:ext uri="{BB962C8B-B14F-4D97-AF65-F5344CB8AC3E}">
        <p14:creationId xmlns:p14="http://schemas.microsoft.com/office/powerpoint/2010/main" val="3472521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A1E2-3B4C-52F5-4A40-D6F3F4C7F9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F1C66F-0805-803F-8217-39A1FF3848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D1B9EB-EF69-5877-9207-7BE947EF14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922AF5-B916-9235-1865-5A0590F2D1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A809D1-C83D-B298-989D-F51BB3552F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EE0490-8EF5-C48C-73C5-5F46B1BB0257}"/>
              </a:ext>
            </a:extLst>
          </p:cNvPr>
          <p:cNvSpPr>
            <a:spLocks noGrp="1"/>
          </p:cNvSpPr>
          <p:nvPr>
            <p:ph type="dt" sz="half" idx="10"/>
          </p:nvPr>
        </p:nvSpPr>
        <p:spPr/>
        <p:txBody>
          <a:bodyPr/>
          <a:lstStyle/>
          <a:p>
            <a:fld id="{8E9B7680-E4B9-A247-A516-E0164B982936}" type="datetimeFigureOut">
              <a:rPr lang="en-US" smtClean="0"/>
              <a:t>9/11/2022</a:t>
            </a:fld>
            <a:endParaRPr lang="en-US"/>
          </a:p>
        </p:txBody>
      </p:sp>
      <p:sp>
        <p:nvSpPr>
          <p:cNvPr id="8" name="Footer Placeholder 7">
            <a:extLst>
              <a:ext uri="{FF2B5EF4-FFF2-40B4-BE49-F238E27FC236}">
                <a16:creationId xmlns:a16="http://schemas.microsoft.com/office/drawing/2014/main" id="{EC089788-B467-9D11-CB05-FE3C0BC903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3EA5CD-4CD4-D77F-D0B2-6EF64730C509}"/>
              </a:ext>
            </a:extLst>
          </p:cNvPr>
          <p:cNvSpPr>
            <a:spLocks noGrp="1"/>
          </p:cNvSpPr>
          <p:nvPr>
            <p:ph type="sldNum" sz="quarter" idx="12"/>
          </p:nvPr>
        </p:nvSpPr>
        <p:spPr/>
        <p:txBody>
          <a:bodyPr/>
          <a:lstStyle/>
          <a:p>
            <a:fld id="{809D18FE-92AD-A745-AEB0-6F4373DB7340}" type="slidenum">
              <a:rPr lang="en-US" smtClean="0"/>
              <a:t>‹#›</a:t>
            </a:fld>
            <a:endParaRPr lang="en-US"/>
          </a:p>
        </p:txBody>
      </p:sp>
    </p:spTree>
    <p:extLst>
      <p:ext uri="{BB962C8B-B14F-4D97-AF65-F5344CB8AC3E}">
        <p14:creationId xmlns:p14="http://schemas.microsoft.com/office/powerpoint/2010/main" val="1981694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AE8B4-50C3-E0EC-F64E-BBA40337EA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06383C-D87B-DF66-14CB-E105B89DC1FD}"/>
              </a:ext>
            </a:extLst>
          </p:cNvPr>
          <p:cNvSpPr>
            <a:spLocks noGrp="1"/>
          </p:cNvSpPr>
          <p:nvPr>
            <p:ph type="dt" sz="half" idx="10"/>
          </p:nvPr>
        </p:nvSpPr>
        <p:spPr/>
        <p:txBody>
          <a:bodyPr/>
          <a:lstStyle/>
          <a:p>
            <a:fld id="{8E9B7680-E4B9-A247-A516-E0164B982936}" type="datetimeFigureOut">
              <a:rPr lang="en-US" smtClean="0"/>
              <a:t>9/11/2022</a:t>
            </a:fld>
            <a:endParaRPr lang="en-US"/>
          </a:p>
        </p:txBody>
      </p:sp>
      <p:sp>
        <p:nvSpPr>
          <p:cNvPr id="4" name="Footer Placeholder 3">
            <a:extLst>
              <a:ext uri="{FF2B5EF4-FFF2-40B4-BE49-F238E27FC236}">
                <a16:creationId xmlns:a16="http://schemas.microsoft.com/office/drawing/2014/main" id="{08244208-163B-651D-BF52-04965C64E3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33EF0E-CF65-590E-CB0E-E8F23C004A9E}"/>
              </a:ext>
            </a:extLst>
          </p:cNvPr>
          <p:cNvSpPr>
            <a:spLocks noGrp="1"/>
          </p:cNvSpPr>
          <p:nvPr>
            <p:ph type="sldNum" sz="quarter" idx="12"/>
          </p:nvPr>
        </p:nvSpPr>
        <p:spPr/>
        <p:txBody>
          <a:bodyPr/>
          <a:lstStyle/>
          <a:p>
            <a:fld id="{809D18FE-92AD-A745-AEB0-6F4373DB7340}" type="slidenum">
              <a:rPr lang="en-US" smtClean="0"/>
              <a:t>‹#›</a:t>
            </a:fld>
            <a:endParaRPr lang="en-US"/>
          </a:p>
        </p:txBody>
      </p:sp>
    </p:spTree>
    <p:extLst>
      <p:ext uri="{BB962C8B-B14F-4D97-AF65-F5344CB8AC3E}">
        <p14:creationId xmlns:p14="http://schemas.microsoft.com/office/powerpoint/2010/main" val="365108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DC464D-6F30-BE1B-2B48-4C807A32110E}"/>
              </a:ext>
            </a:extLst>
          </p:cNvPr>
          <p:cNvSpPr>
            <a:spLocks noGrp="1"/>
          </p:cNvSpPr>
          <p:nvPr>
            <p:ph type="dt" sz="half" idx="10"/>
          </p:nvPr>
        </p:nvSpPr>
        <p:spPr/>
        <p:txBody>
          <a:bodyPr/>
          <a:lstStyle/>
          <a:p>
            <a:fld id="{8E9B7680-E4B9-A247-A516-E0164B982936}" type="datetimeFigureOut">
              <a:rPr lang="en-US" smtClean="0"/>
              <a:t>9/11/2022</a:t>
            </a:fld>
            <a:endParaRPr lang="en-US"/>
          </a:p>
        </p:txBody>
      </p:sp>
      <p:sp>
        <p:nvSpPr>
          <p:cNvPr id="3" name="Footer Placeholder 2">
            <a:extLst>
              <a:ext uri="{FF2B5EF4-FFF2-40B4-BE49-F238E27FC236}">
                <a16:creationId xmlns:a16="http://schemas.microsoft.com/office/drawing/2014/main" id="{D02F1725-69CA-AFF5-8FDC-19DF085BE9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F68BF6-9A83-EB6C-ED78-D6E3DD6E7FC1}"/>
              </a:ext>
            </a:extLst>
          </p:cNvPr>
          <p:cNvSpPr>
            <a:spLocks noGrp="1"/>
          </p:cNvSpPr>
          <p:nvPr>
            <p:ph type="sldNum" sz="quarter" idx="12"/>
          </p:nvPr>
        </p:nvSpPr>
        <p:spPr/>
        <p:txBody>
          <a:bodyPr/>
          <a:lstStyle/>
          <a:p>
            <a:fld id="{809D18FE-92AD-A745-AEB0-6F4373DB7340}" type="slidenum">
              <a:rPr lang="en-US" smtClean="0"/>
              <a:t>‹#›</a:t>
            </a:fld>
            <a:endParaRPr lang="en-US"/>
          </a:p>
        </p:txBody>
      </p:sp>
    </p:spTree>
    <p:extLst>
      <p:ext uri="{BB962C8B-B14F-4D97-AF65-F5344CB8AC3E}">
        <p14:creationId xmlns:p14="http://schemas.microsoft.com/office/powerpoint/2010/main" val="4051135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EC211-9045-95C6-8AD5-2672B39E85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76C8F1-7035-45C6-2DD6-4B0454FB7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A81ACF-3676-F69C-DDCD-A1A271E0C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60385C-A816-AEAB-5C93-F80C7082617C}"/>
              </a:ext>
            </a:extLst>
          </p:cNvPr>
          <p:cNvSpPr>
            <a:spLocks noGrp="1"/>
          </p:cNvSpPr>
          <p:nvPr>
            <p:ph type="dt" sz="half" idx="10"/>
          </p:nvPr>
        </p:nvSpPr>
        <p:spPr/>
        <p:txBody>
          <a:bodyPr/>
          <a:lstStyle/>
          <a:p>
            <a:fld id="{8E9B7680-E4B9-A247-A516-E0164B982936}" type="datetimeFigureOut">
              <a:rPr lang="en-US" smtClean="0"/>
              <a:t>9/11/2022</a:t>
            </a:fld>
            <a:endParaRPr lang="en-US"/>
          </a:p>
        </p:txBody>
      </p:sp>
      <p:sp>
        <p:nvSpPr>
          <p:cNvPr id="6" name="Footer Placeholder 5">
            <a:extLst>
              <a:ext uri="{FF2B5EF4-FFF2-40B4-BE49-F238E27FC236}">
                <a16:creationId xmlns:a16="http://schemas.microsoft.com/office/drawing/2014/main" id="{429ECFE7-5135-5610-6F35-AC0A5ADE2A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22DF9-8FF7-0810-FFBF-9C961460F92D}"/>
              </a:ext>
            </a:extLst>
          </p:cNvPr>
          <p:cNvSpPr>
            <a:spLocks noGrp="1"/>
          </p:cNvSpPr>
          <p:nvPr>
            <p:ph type="sldNum" sz="quarter" idx="12"/>
          </p:nvPr>
        </p:nvSpPr>
        <p:spPr/>
        <p:txBody>
          <a:bodyPr/>
          <a:lstStyle/>
          <a:p>
            <a:fld id="{809D18FE-92AD-A745-AEB0-6F4373DB7340}" type="slidenum">
              <a:rPr lang="en-US" smtClean="0"/>
              <a:t>‹#›</a:t>
            </a:fld>
            <a:endParaRPr lang="en-US"/>
          </a:p>
        </p:txBody>
      </p:sp>
    </p:spTree>
    <p:extLst>
      <p:ext uri="{BB962C8B-B14F-4D97-AF65-F5344CB8AC3E}">
        <p14:creationId xmlns:p14="http://schemas.microsoft.com/office/powerpoint/2010/main" val="1152765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39A64-6B3E-7C9F-455D-F01DC897D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E30D24-6499-FF8E-28F7-8F57199F37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24AC7C-EDD5-8446-1B79-47D9B49E5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611F54-36A8-CEAA-DE56-FE86577D6AD0}"/>
              </a:ext>
            </a:extLst>
          </p:cNvPr>
          <p:cNvSpPr>
            <a:spLocks noGrp="1"/>
          </p:cNvSpPr>
          <p:nvPr>
            <p:ph type="dt" sz="half" idx="10"/>
          </p:nvPr>
        </p:nvSpPr>
        <p:spPr/>
        <p:txBody>
          <a:bodyPr/>
          <a:lstStyle/>
          <a:p>
            <a:fld id="{8E9B7680-E4B9-A247-A516-E0164B982936}" type="datetimeFigureOut">
              <a:rPr lang="en-US" smtClean="0"/>
              <a:t>9/11/2022</a:t>
            </a:fld>
            <a:endParaRPr lang="en-US"/>
          </a:p>
        </p:txBody>
      </p:sp>
      <p:sp>
        <p:nvSpPr>
          <p:cNvPr id="6" name="Footer Placeholder 5">
            <a:extLst>
              <a:ext uri="{FF2B5EF4-FFF2-40B4-BE49-F238E27FC236}">
                <a16:creationId xmlns:a16="http://schemas.microsoft.com/office/drawing/2014/main" id="{3E398025-E7EE-0C1A-930D-EF9224D7DB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E76E0C-17D1-4CF5-C6CB-69917D614394}"/>
              </a:ext>
            </a:extLst>
          </p:cNvPr>
          <p:cNvSpPr>
            <a:spLocks noGrp="1"/>
          </p:cNvSpPr>
          <p:nvPr>
            <p:ph type="sldNum" sz="quarter" idx="12"/>
          </p:nvPr>
        </p:nvSpPr>
        <p:spPr/>
        <p:txBody>
          <a:bodyPr/>
          <a:lstStyle/>
          <a:p>
            <a:fld id="{809D18FE-92AD-A745-AEB0-6F4373DB7340}" type="slidenum">
              <a:rPr lang="en-US" smtClean="0"/>
              <a:t>‹#›</a:t>
            </a:fld>
            <a:endParaRPr lang="en-US"/>
          </a:p>
        </p:txBody>
      </p:sp>
    </p:spTree>
    <p:extLst>
      <p:ext uri="{BB962C8B-B14F-4D97-AF65-F5344CB8AC3E}">
        <p14:creationId xmlns:p14="http://schemas.microsoft.com/office/powerpoint/2010/main" val="951983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8000" b="-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24D91-13DF-4B49-922F-5383B167DD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1E0CC1-624B-C291-DBEE-B17D4FF8A0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25A3F1-FD9F-CCBC-1D7D-DEBC85FCC2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B7680-E4B9-A247-A516-E0164B982936}" type="datetimeFigureOut">
              <a:rPr lang="en-US" smtClean="0"/>
              <a:t>9/11/2022</a:t>
            </a:fld>
            <a:endParaRPr lang="en-US"/>
          </a:p>
        </p:txBody>
      </p:sp>
      <p:sp>
        <p:nvSpPr>
          <p:cNvPr id="5" name="Footer Placeholder 4">
            <a:extLst>
              <a:ext uri="{FF2B5EF4-FFF2-40B4-BE49-F238E27FC236}">
                <a16:creationId xmlns:a16="http://schemas.microsoft.com/office/drawing/2014/main" id="{FD4B719C-D4E3-9FBC-2F13-AC3F717CCE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FEB336-1D10-50EB-4641-214F1C3A3D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9D18FE-92AD-A745-AEB0-6F4373DB7340}" type="slidenum">
              <a:rPr lang="en-US" smtClean="0"/>
              <a:t>‹#›</a:t>
            </a:fld>
            <a:endParaRPr lang="en-US"/>
          </a:p>
        </p:txBody>
      </p:sp>
    </p:spTree>
    <p:extLst>
      <p:ext uri="{BB962C8B-B14F-4D97-AF65-F5344CB8AC3E}">
        <p14:creationId xmlns:p14="http://schemas.microsoft.com/office/powerpoint/2010/main" val="932512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5395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C2777E-6CFD-2C99-AE10-C121907CB6D2}"/>
              </a:ext>
            </a:extLst>
          </p:cNvPr>
          <p:cNvSpPr>
            <a:spLocks noGrp="1"/>
          </p:cNvSpPr>
          <p:nvPr>
            <p:ph idx="1"/>
          </p:nvPr>
        </p:nvSpPr>
        <p:spPr>
          <a:xfrm>
            <a:off x="838200" y="1941513"/>
            <a:ext cx="10515600" cy="2974975"/>
          </a:xfrm>
        </p:spPr>
        <p:txBody>
          <a:bodyPr>
            <a:normAutofit/>
          </a:bodyPr>
          <a:lstStyle/>
          <a:p>
            <a:r>
              <a:rPr lang="en-US" sz="6600" dirty="0"/>
              <a:t>John saw a VISION—judgment was COMING, and the BOOKS were opened.</a:t>
            </a:r>
          </a:p>
        </p:txBody>
      </p:sp>
    </p:spTree>
    <p:extLst>
      <p:ext uri="{BB962C8B-B14F-4D97-AF65-F5344CB8AC3E}">
        <p14:creationId xmlns:p14="http://schemas.microsoft.com/office/powerpoint/2010/main" val="1592654925"/>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6C34F0-5712-A10C-412F-D21D7E8DAB09}"/>
              </a:ext>
            </a:extLst>
          </p:cNvPr>
          <p:cNvSpPr>
            <a:spLocks noGrp="1"/>
          </p:cNvSpPr>
          <p:nvPr>
            <p:ph idx="1"/>
          </p:nvPr>
        </p:nvSpPr>
        <p:spPr>
          <a:xfrm>
            <a:off x="838200" y="1253331"/>
            <a:ext cx="10515600" cy="4351338"/>
          </a:xfrm>
        </p:spPr>
        <p:txBody>
          <a:bodyPr>
            <a:normAutofit/>
          </a:bodyPr>
          <a:lstStyle/>
          <a:p>
            <a:r>
              <a:rPr lang="en-US" sz="4400" dirty="0"/>
              <a:t>This is not a literal book but a metaphor for God knowing His covenant people.</a:t>
            </a:r>
          </a:p>
        </p:txBody>
      </p:sp>
    </p:spTree>
    <p:extLst>
      <p:ext uri="{BB962C8B-B14F-4D97-AF65-F5344CB8AC3E}">
        <p14:creationId xmlns:p14="http://schemas.microsoft.com/office/powerpoint/2010/main" val="3515380507"/>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6C34F0-5712-A10C-412F-D21D7E8DAB09}"/>
              </a:ext>
            </a:extLst>
          </p:cNvPr>
          <p:cNvSpPr>
            <a:spLocks noGrp="1"/>
          </p:cNvSpPr>
          <p:nvPr>
            <p:ph idx="1"/>
          </p:nvPr>
        </p:nvSpPr>
        <p:spPr>
          <a:xfrm>
            <a:off x="838200" y="1253331"/>
            <a:ext cx="10515600" cy="4351338"/>
          </a:xfrm>
        </p:spPr>
        <p:txBody>
          <a:bodyPr>
            <a:normAutofit/>
          </a:bodyPr>
          <a:lstStyle/>
          <a:p>
            <a:r>
              <a:rPr lang="en-US" sz="4400" dirty="0"/>
              <a:t>This is not a literal book but a metaphor for God knowing His covenant people. Those RECORDED in the book were in a covenant RELATIONSHIP with God and RECIPIENTS of all the Abrahamic promises.</a:t>
            </a:r>
          </a:p>
        </p:txBody>
      </p:sp>
    </p:spTree>
    <p:extLst>
      <p:ext uri="{BB962C8B-B14F-4D97-AF65-F5344CB8AC3E}">
        <p14:creationId xmlns:p14="http://schemas.microsoft.com/office/powerpoint/2010/main" val="118175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3D07-E70A-E520-2248-E7D8744857CD}"/>
              </a:ext>
            </a:extLst>
          </p:cNvPr>
          <p:cNvSpPr>
            <a:spLocks noGrp="1"/>
          </p:cNvSpPr>
          <p:nvPr>
            <p:ph type="title"/>
          </p:nvPr>
        </p:nvSpPr>
        <p:spPr/>
        <p:txBody>
          <a:bodyPr>
            <a:normAutofit/>
          </a:bodyPr>
          <a:lstStyle/>
          <a:p>
            <a:r>
              <a:rPr lang="en-US" sz="3600" dirty="0"/>
              <a:t>What Does the Book of REMEMBRANCE Teach Us?</a:t>
            </a:r>
          </a:p>
        </p:txBody>
      </p:sp>
      <p:sp>
        <p:nvSpPr>
          <p:cNvPr id="3" name="Content Placeholder 2">
            <a:extLst>
              <a:ext uri="{FF2B5EF4-FFF2-40B4-BE49-F238E27FC236}">
                <a16:creationId xmlns:a16="http://schemas.microsoft.com/office/drawing/2014/main" id="{56C2777E-6CFD-2C99-AE10-C121907CB6D2}"/>
              </a:ext>
            </a:extLst>
          </p:cNvPr>
          <p:cNvSpPr>
            <a:spLocks noGrp="1"/>
          </p:cNvSpPr>
          <p:nvPr>
            <p:ph idx="1"/>
          </p:nvPr>
        </p:nvSpPr>
        <p:spPr/>
        <p:txBody>
          <a:bodyPr>
            <a:normAutofit/>
          </a:bodyPr>
          <a:lstStyle/>
          <a:p>
            <a:r>
              <a:rPr lang="en-US" sz="4400" dirty="0"/>
              <a:t>God remembers—He has perfect and infinite KNOWLEDGE. He knows everything from the number of HAIRS on our heads to our deeds and words, whether GOOD or BAD.</a:t>
            </a:r>
          </a:p>
        </p:txBody>
      </p:sp>
    </p:spTree>
    <p:extLst>
      <p:ext uri="{BB962C8B-B14F-4D97-AF65-F5344CB8AC3E}">
        <p14:creationId xmlns:p14="http://schemas.microsoft.com/office/powerpoint/2010/main" val="22674626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3D07-E70A-E520-2248-E7D8744857CD}"/>
              </a:ext>
            </a:extLst>
          </p:cNvPr>
          <p:cNvSpPr>
            <a:spLocks noGrp="1"/>
          </p:cNvSpPr>
          <p:nvPr>
            <p:ph type="title"/>
          </p:nvPr>
        </p:nvSpPr>
        <p:spPr/>
        <p:txBody>
          <a:bodyPr>
            <a:normAutofit/>
          </a:bodyPr>
          <a:lstStyle/>
          <a:p>
            <a:r>
              <a:rPr lang="en-US" sz="3600" dirty="0"/>
              <a:t>What Does the Book of REMEMBRANCE Teach Us?</a:t>
            </a:r>
          </a:p>
        </p:txBody>
      </p:sp>
      <p:sp>
        <p:nvSpPr>
          <p:cNvPr id="3" name="Content Placeholder 2">
            <a:extLst>
              <a:ext uri="{FF2B5EF4-FFF2-40B4-BE49-F238E27FC236}">
                <a16:creationId xmlns:a16="http://schemas.microsoft.com/office/drawing/2014/main" id="{56C2777E-6CFD-2C99-AE10-C121907CB6D2}"/>
              </a:ext>
            </a:extLst>
          </p:cNvPr>
          <p:cNvSpPr>
            <a:spLocks noGrp="1"/>
          </p:cNvSpPr>
          <p:nvPr>
            <p:ph idx="1"/>
          </p:nvPr>
        </p:nvSpPr>
        <p:spPr/>
        <p:txBody>
          <a:bodyPr>
            <a:normAutofit/>
          </a:bodyPr>
          <a:lstStyle/>
          <a:p>
            <a:r>
              <a:rPr lang="en-US" sz="5400" dirty="0"/>
              <a:t>God remembers the RIGHTEOUS. Those named in the book have been born into God’s FAMILY through Jesus Christ.</a:t>
            </a:r>
          </a:p>
        </p:txBody>
      </p:sp>
    </p:spTree>
    <p:extLst>
      <p:ext uri="{BB962C8B-B14F-4D97-AF65-F5344CB8AC3E}">
        <p14:creationId xmlns:p14="http://schemas.microsoft.com/office/powerpoint/2010/main" val="3191284654"/>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3D07-E70A-E520-2248-E7D8744857CD}"/>
              </a:ext>
            </a:extLst>
          </p:cNvPr>
          <p:cNvSpPr>
            <a:spLocks noGrp="1"/>
          </p:cNvSpPr>
          <p:nvPr>
            <p:ph type="title"/>
          </p:nvPr>
        </p:nvSpPr>
        <p:spPr/>
        <p:txBody>
          <a:bodyPr>
            <a:normAutofit/>
          </a:bodyPr>
          <a:lstStyle/>
          <a:p>
            <a:r>
              <a:rPr lang="en-US" sz="3600" dirty="0"/>
              <a:t>What Does the Book of REMEMBRANCE Teach Us?</a:t>
            </a:r>
          </a:p>
        </p:txBody>
      </p:sp>
      <p:sp>
        <p:nvSpPr>
          <p:cNvPr id="3" name="Content Placeholder 2">
            <a:extLst>
              <a:ext uri="{FF2B5EF4-FFF2-40B4-BE49-F238E27FC236}">
                <a16:creationId xmlns:a16="http://schemas.microsoft.com/office/drawing/2014/main" id="{56C2777E-6CFD-2C99-AE10-C121907CB6D2}"/>
              </a:ext>
            </a:extLst>
          </p:cNvPr>
          <p:cNvSpPr>
            <a:spLocks noGrp="1"/>
          </p:cNvSpPr>
          <p:nvPr>
            <p:ph idx="1"/>
          </p:nvPr>
        </p:nvSpPr>
        <p:spPr/>
        <p:txBody>
          <a:bodyPr>
            <a:normAutofit/>
          </a:bodyPr>
          <a:lstStyle/>
          <a:p>
            <a:r>
              <a:rPr lang="en-US" sz="4400" dirty="0"/>
              <a:t>They are righteous and holy, FEAR the Lord, and maintain faithfulness and worship through suffering and temptation. They don’t allow immorality or error to INFILTRATE their lives, and they maintain unity and joy with their brethren as they work to PROCLAIM King Jesus.</a:t>
            </a:r>
          </a:p>
        </p:txBody>
      </p:sp>
    </p:spTree>
    <p:extLst>
      <p:ext uri="{BB962C8B-B14F-4D97-AF65-F5344CB8AC3E}">
        <p14:creationId xmlns:p14="http://schemas.microsoft.com/office/powerpoint/2010/main" val="347424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3D07-E70A-E520-2248-E7D8744857CD}"/>
              </a:ext>
            </a:extLst>
          </p:cNvPr>
          <p:cNvSpPr>
            <a:spLocks noGrp="1"/>
          </p:cNvSpPr>
          <p:nvPr>
            <p:ph type="title"/>
          </p:nvPr>
        </p:nvSpPr>
        <p:spPr/>
        <p:txBody>
          <a:bodyPr>
            <a:normAutofit/>
          </a:bodyPr>
          <a:lstStyle/>
          <a:p>
            <a:r>
              <a:rPr lang="en-US" sz="3600" dirty="0"/>
              <a:t>What Does the Book of REMEMBRANCE Teach Us?</a:t>
            </a:r>
          </a:p>
        </p:txBody>
      </p:sp>
      <p:sp>
        <p:nvSpPr>
          <p:cNvPr id="3" name="Content Placeholder 2">
            <a:extLst>
              <a:ext uri="{FF2B5EF4-FFF2-40B4-BE49-F238E27FC236}">
                <a16:creationId xmlns:a16="http://schemas.microsoft.com/office/drawing/2014/main" id="{56C2777E-6CFD-2C99-AE10-C121907CB6D2}"/>
              </a:ext>
            </a:extLst>
          </p:cNvPr>
          <p:cNvSpPr>
            <a:spLocks noGrp="1"/>
          </p:cNvSpPr>
          <p:nvPr>
            <p:ph idx="1"/>
          </p:nvPr>
        </p:nvSpPr>
        <p:spPr/>
        <p:txBody>
          <a:bodyPr>
            <a:normAutofit/>
          </a:bodyPr>
          <a:lstStyle/>
          <a:p>
            <a:r>
              <a:rPr lang="en-US" sz="3600" dirty="0"/>
              <a:t>God remembers the UNRIGHTEOUS. They believe God does not SEE them. They REJECT God’s authority, and the delay in punishment motivates them to continue deeper into corruption. They are UNREPENTANT and unredeemed, and they get blotted out of the book of the living.</a:t>
            </a:r>
          </a:p>
        </p:txBody>
      </p:sp>
    </p:spTree>
    <p:extLst>
      <p:ext uri="{BB962C8B-B14F-4D97-AF65-F5344CB8AC3E}">
        <p14:creationId xmlns:p14="http://schemas.microsoft.com/office/powerpoint/2010/main" val="1083171987"/>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04E95-6A7C-1843-5D5C-FFC4C375B70A}"/>
              </a:ext>
            </a:extLst>
          </p:cNvPr>
          <p:cNvSpPr>
            <a:spLocks noGrp="1"/>
          </p:cNvSpPr>
          <p:nvPr>
            <p:ph type="title"/>
          </p:nvPr>
        </p:nvSpPr>
        <p:spPr/>
        <p:txBody>
          <a:bodyPr/>
          <a:lstStyle/>
          <a:p>
            <a:r>
              <a:rPr lang="en-US" dirty="0"/>
              <a:t>Are You REGISTERED in the Book of Life?</a:t>
            </a:r>
          </a:p>
        </p:txBody>
      </p:sp>
      <p:sp>
        <p:nvSpPr>
          <p:cNvPr id="3" name="Content Placeholder 2">
            <a:extLst>
              <a:ext uri="{FF2B5EF4-FFF2-40B4-BE49-F238E27FC236}">
                <a16:creationId xmlns:a16="http://schemas.microsoft.com/office/drawing/2014/main" id="{9D7C4B78-E4D9-E03C-AEB3-6E09619184DF}"/>
              </a:ext>
            </a:extLst>
          </p:cNvPr>
          <p:cNvSpPr>
            <a:spLocks noGrp="1"/>
          </p:cNvSpPr>
          <p:nvPr>
            <p:ph idx="1"/>
          </p:nvPr>
        </p:nvSpPr>
        <p:spPr/>
        <p:txBody>
          <a:bodyPr>
            <a:normAutofit/>
          </a:bodyPr>
          <a:lstStyle/>
          <a:p>
            <a:r>
              <a:rPr lang="en-US" sz="4400" dirty="0"/>
              <a:t>Once we commit SIN, it’s recorded, and God will hold us ACCOUNTABLE to what’s written in the books. However, if we trust Jesus, God will BLOT out our sins by the blood of the LAMB.</a:t>
            </a:r>
          </a:p>
        </p:txBody>
      </p:sp>
    </p:spTree>
    <p:extLst>
      <p:ext uri="{BB962C8B-B14F-4D97-AF65-F5344CB8AC3E}">
        <p14:creationId xmlns:p14="http://schemas.microsoft.com/office/powerpoint/2010/main" val="32590220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303</Words>
  <Application>Microsoft Office PowerPoint</Application>
  <PresentationFormat>Widescreen</PresentationFormat>
  <Paragraphs>14</Paragraphs>
  <Slides>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Corbel</vt:lpstr>
      <vt:lpstr>Office Theme</vt:lpstr>
      <vt:lpstr>PowerPoint Presentation</vt:lpstr>
      <vt:lpstr>PowerPoint Presentation</vt:lpstr>
      <vt:lpstr>PowerPoint Presentation</vt:lpstr>
      <vt:lpstr>PowerPoint Presentation</vt:lpstr>
      <vt:lpstr>What Does the Book of REMEMBRANCE Teach Us?</vt:lpstr>
      <vt:lpstr>What Does the Book of REMEMBRANCE Teach Us?</vt:lpstr>
      <vt:lpstr>What Does the Book of REMEMBRANCE Teach Us?</vt:lpstr>
      <vt:lpstr>What Does the Book of REMEMBRANCE Teach Us?</vt:lpstr>
      <vt:lpstr>Are You REGISTERED in the Book of Life?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 Garlock</dc:creator>
  <cp:lastModifiedBy>Daniel Allgor</cp:lastModifiedBy>
  <cp:revision>2</cp:revision>
  <dcterms:created xsi:type="dcterms:W3CDTF">2022-09-11T11:45:17Z</dcterms:created>
  <dcterms:modified xsi:type="dcterms:W3CDTF">2022-09-11T12:24:01Z</dcterms:modified>
</cp:coreProperties>
</file>