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4" d="100"/>
          <a:sy n="84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92E2A-11E3-44A2-A7DF-CFB1EA40A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6F11E-2AF7-42FE-995B-5FCC8E2A0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9786C-BBF9-4AEF-B4D0-09C619DCD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EB1D-27DA-4409-AA27-E6E6C4A88630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E6BB5-11ED-41FE-BE69-A2B5D326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4B88F-23A7-4C54-A79A-8D2886D0B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312-2023-43D1-94C0-C195CD4F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4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8F599-1EDE-477C-BB87-09FC79C39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EED76-0E63-4326-9635-B3DC02F0A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FA66A-696C-4F6F-8358-59A9A845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EB1D-27DA-4409-AA27-E6E6C4A88630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7FF8E-B226-4071-BF63-7B6D5787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63A13-B961-4AEF-9AA4-95933BA0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312-2023-43D1-94C0-C195CD4F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8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744FB0-CCE8-4DEE-AA5E-ECE8DE5466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39BF9-AD42-4B06-BEAD-2C951D715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D1F79-1C3F-4E02-91AE-BF63D1F4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EB1D-27DA-4409-AA27-E6E6C4A88630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54063-C223-4234-81A6-8BBEC62A5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20119-E0CC-430F-BE4E-19460E37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312-2023-43D1-94C0-C195CD4F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5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38C63-AFD4-40CA-8372-04FBB055C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D13AA-896A-47D5-B95E-00DEFC7F7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C32A7-2723-47F9-BB42-5EF6D07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EB1D-27DA-4409-AA27-E6E6C4A88630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330CE-9DFE-4B81-AD65-51BE656BC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66FF5-65E2-4F73-9E60-F2D4DF989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312-2023-43D1-94C0-C195CD4F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4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23CAF-7CBA-4328-A8FC-7BF5AAF82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ADC28-EEC7-4AAF-BDBC-BE3BB16F4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FFA9C-DF9F-49BC-BFEA-90A9FA863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EB1D-27DA-4409-AA27-E6E6C4A88630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6458A-2303-495B-8456-93AC3F07F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4FC3C-C910-404D-9104-80C738FE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312-2023-43D1-94C0-C195CD4F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4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33976-17CC-4D77-B60C-868F70630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7BDE4-0EAD-4137-9F5B-80D9627B4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FB197-1E2A-4BB8-B5EA-B80634C62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D0861-CD74-4D22-BD29-969CB5113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EB1D-27DA-4409-AA27-E6E6C4A88630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EA35E-8579-41C7-AF0C-5457FB08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BF0FC-8B8B-44E3-9115-67A818FD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312-2023-43D1-94C0-C195CD4F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B5075-DC7B-4AED-9A51-4619E097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78513-F8D2-4E5B-A579-6187E78C3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81F62-0DD7-496C-870E-C8EF6156C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B142F4-7F02-401F-957A-2E49644D0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AF645-7C4F-41B1-92A4-F8DC12CBF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FDD87E-2098-4388-B04D-C845D49F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EB1D-27DA-4409-AA27-E6E6C4A88630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C116B2-6D99-475C-832A-334F533DC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4B937-CFBD-48F0-BA9E-90F945B3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312-2023-43D1-94C0-C195CD4F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B5C27-ED9A-4D66-9397-4959223BF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6D15C2-3E36-43CC-BBD4-7573C6979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EB1D-27DA-4409-AA27-E6E6C4A88630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23056-E6BC-40A7-BFD8-4EF20DFD0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ED7B6-0955-44F2-89D3-47949F675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312-2023-43D1-94C0-C195CD4F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0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1026F7-AB20-4ACC-8A91-3364F5B9E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EB1D-27DA-4409-AA27-E6E6C4A88630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A27947-35CA-487C-9988-CE2756242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CF736-461D-4CFF-AFF6-A6686C6A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312-2023-43D1-94C0-C195CD4F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56C9-3524-4DC9-A023-C1E70A95F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D865E-6EAC-44D2-ABBD-8EDF02CBE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13587-7B80-4753-A127-A8D0D5D67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C407D-8034-4648-8595-9EB9A8943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EB1D-27DA-4409-AA27-E6E6C4A88630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2B707-DAF4-436E-9F0F-95F0B85E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9DADB-3946-4FF4-9FED-1D640BA0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312-2023-43D1-94C0-C195CD4F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3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9EEE-F3CB-44B9-BBA6-82AAA712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84385-A78B-4EEE-8BF7-530F8F477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4FA2C-F88F-4053-A278-96B2D82D1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0597A-B30D-4C92-83E6-EB21FF2EF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EB1D-27DA-4409-AA27-E6E6C4A88630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101C3-598F-4D68-85E1-BE2AA8768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EE06A-D3F5-41DC-B3C1-816A4A0D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312-2023-43D1-94C0-C195CD4F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5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F00154-4844-41AC-9EBA-564C9E3D5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454F1-F87A-45BC-987D-143B4121E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7396-F677-49AF-94FF-246727A9CC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2EB1D-27DA-4409-AA27-E6E6C4A88630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0FAAB-2A0C-4038-9832-A1DD792F9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D1564-E74E-4EF5-9F4B-EB4FCB8D0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04312-2023-43D1-94C0-C195CD4F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5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27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5B35-5181-4981-B526-9F893B7DC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When Revelation Contradicts Our Reason…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40899-8231-44BE-AA03-50E33395F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God is TESTING our hearts — a test of FAITH, LOYALTY, and </a:t>
            </a:r>
            <a:r>
              <a:rPr lang="en-US" sz="4000" dirty="0" err="1"/>
              <a:t>SELF-control</a:t>
            </a:r>
            <a:r>
              <a:rPr lang="en-US" sz="4000" dirty="0"/>
              <a:t>. What will take PRIORITY, our reasoning, or God’s revelation?</a:t>
            </a:r>
          </a:p>
        </p:txBody>
      </p:sp>
    </p:spTree>
    <p:extLst>
      <p:ext uri="{BB962C8B-B14F-4D97-AF65-F5344CB8AC3E}">
        <p14:creationId xmlns:p14="http://schemas.microsoft.com/office/powerpoint/2010/main" val="380768871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5B35-5181-4981-B526-9F893B7DC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When Revelation Contradicts Our Reason…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40899-8231-44BE-AA03-50E33395F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Satan is TEMPTING us to reconsider God’s commands and choose INDEPENDENCE from God. </a:t>
            </a:r>
            <a:r>
              <a:rPr lang="en-US" sz="4000" dirty="0">
                <a:solidFill>
                  <a:schemeClr val="tx1"/>
                </a:solidFill>
              </a:rPr>
              <a:t>In reality, when revelation contradicts reason, this is our tree-in-the-garden MOMENT, and we must DECIDE if we will partake of the forbidden fruit or refrain from eating it.</a:t>
            </a:r>
          </a:p>
        </p:txBody>
      </p:sp>
    </p:spTree>
    <p:extLst>
      <p:ext uri="{BB962C8B-B14F-4D97-AF65-F5344CB8AC3E}">
        <p14:creationId xmlns:p14="http://schemas.microsoft.com/office/powerpoint/2010/main" val="22598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5B35-5181-4981-B526-9F893B7DC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When Revelation Contradicts Our Reason…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40899-8231-44BE-AA03-50E33395F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Satan is TEMPTING us to reconsider God’s commands and choose INDEPENDENCE from God. In reality, when revelation contradicts reason, this is our tree-in-the-garden MOMENT, and we must DECIDE if we will partake of the forbidden fruit or refrain from eating it.</a:t>
            </a:r>
          </a:p>
        </p:txBody>
      </p:sp>
    </p:spTree>
    <p:extLst>
      <p:ext uri="{BB962C8B-B14F-4D97-AF65-F5344CB8AC3E}">
        <p14:creationId xmlns:p14="http://schemas.microsoft.com/office/powerpoint/2010/main" val="59325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5B35-5181-4981-B526-9F893B7DC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What Causes Us to Reason Away Revelation?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40899-8231-44BE-AA03-50E33395F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 think God is keeping us from true SATISFACTION.</a:t>
            </a:r>
          </a:p>
          <a:p>
            <a:endParaRPr lang="en-US" sz="3200" dirty="0"/>
          </a:p>
          <a:p>
            <a:r>
              <a:rPr lang="en-US" sz="3200" dirty="0"/>
              <a:t>We think another way seems BETTER, but most importantly, our WAY.</a:t>
            </a:r>
          </a:p>
          <a:p>
            <a:endParaRPr lang="en-US" sz="3200" dirty="0"/>
          </a:p>
          <a:p>
            <a:r>
              <a:rPr lang="en-US" sz="3200" dirty="0"/>
              <a:t>We let our desires and passions SUPERSEDE God’s will.</a:t>
            </a:r>
          </a:p>
          <a:p>
            <a:endParaRPr lang="en-US" sz="3200" dirty="0"/>
          </a:p>
          <a:p>
            <a:r>
              <a:rPr lang="en-US" sz="3200" dirty="0"/>
              <a:t>We choose to live by the WORLD’S wisdom, which keeps us in the dark about potential DANGERS.</a:t>
            </a:r>
          </a:p>
        </p:txBody>
      </p:sp>
    </p:spTree>
    <p:extLst>
      <p:ext uri="{BB962C8B-B14F-4D97-AF65-F5344CB8AC3E}">
        <p14:creationId xmlns:p14="http://schemas.microsoft.com/office/powerpoint/2010/main" val="35844401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5B35-5181-4981-B526-9F893B7DC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Our Reasoning Leads to Death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40899-8231-44BE-AA03-50E33395F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5227" cy="4351338"/>
          </a:xfrm>
        </p:spPr>
        <p:txBody>
          <a:bodyPr>
            <a:normAutofit/>
          </a:bodyPr>
          <a:lstStyle/>
          <a:p>
            <a:r>
              <a:rPr lang="en-US" sz="4000" dirty="0"/>
              <a:t>Our self-deception causes us to RATIONALIZE every way to continue on the PATH that seems right but leads to misery, foolishness, </a:t>
            </a:r>
            <a:r>
              <a:rPr lang="en-US" sz="4000"/>
              <a:t>confusion, and </a:t>
            </a:r>
            <a:r>
              <a:rPr lang="en-US" sz="4000" dirty="0"/>
              <a:t>destruction, and ends in eternal death.</a:t>
            </a:r>
          </a:p>
        </p:txBody>
      </p:sp>
    </p:spTree>
    <p:extLst>
      <p:ext uri="{BB962C8B-B14F-4D97-AF65-F5344CB8AC3E}">
        <p14:creationId xmlns:p14="http://schemas.microsoft.com/office/powerpoint/2010/main" val="418243420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238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Corbel</vt:lpstr>
      <vt:lpstr>Office Theme</vt:lpstr>
      <vt:lpstr>PowerPoint Presentation</vt:lpstr>
      <vt:lpstr>When Revelation Contradicts Our Reason…</vt:lpstr>
      <vt:lpstr>When Revelation Contradicts Our Reason…</vt:lpstr>
      <vt:lpstr>When Revelation Contradicts Our Reason…</vt:lpstr>
      <vt:lpstr>What Causes Us to Reason Away Revelation?</vt:lpstr>
      <vt:lpstr>Our Reasoning Leads to Death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3</cp:revision>
  <dcterms:created xsi:type="dcterms:W3CDTF">2022-02-20T04:39:47Z</dcterms:created>
  <dcterms:modified xsi:type="dcterms:W3CDTF">2022-02-20T05:14:03Z</dcterms:modified>
</cp:coreProperties>
</file>