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406E-9B9A-47AC-8A66-AA5D87451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552A5-08D8-42EC-9F3A-CD1E202EC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FEA68-DF6A-45E2-BC12-63A3FC7C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E2086-D5EF-4F46-ABEE-9E492553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39EE2-527D-4A9F-8C94-BB8F435A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0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D9D4-C458-4710-AD05-57EA6811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01AF2-36BD-47C8-8324-227BA8CB3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050AF-8938-4AEE-A8A0-AE7F6F4E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DCC3-A6F7-4F38-AAFD-36E23CA4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578A-5FBF-430B-8B89-CF523950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C6198-B0B4-4D1D-886B-4420043E3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C6B4C-ADF1-4BAE-B985-3241BE09E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681CB-340E-4507-87B2-A835DDEB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1F5C8-89C6-48CB-8EF5-3B91E692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DA265-C460-4B73-AB58-D99CE830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9CEE-1BA6-495B-ACFE-CDACE6DA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FF091-C8FD-418B-903E-31914BA52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B6CBA-DF85-4ECB-BE62-2ED6A178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D6837-C692-4B3D-A74E-A96D5F84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D20F1-D3B8-40EA-8655-160F5494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7070-10F6-4D6D-89D9-24FFF8AC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E440-ED17-41E5-A1AD-D82DB9C2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C8D94-8B6E-43B9-86F4-B0777BF3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5BD55-7F31-4316-B548-F7D89B9A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4C14A-4D39-4AA4-A8FB-F534BEBB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3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0A87-7305-4E70-8F68-F45D56DB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C943-4322-46C6-B0E2-7EC8CC950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F4D78-10D2-4DDB-A627-43F021188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1083A-C540-4F14-B1D8-22E13312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BF76A-A7BE-4CB1-ADFF-E86540A3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0595A-D7BD-4F58-BF11-F2360B83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3269-988C-4CB6-8F86-5FD07122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3B5F5-2D71-4E21-8AA7-B35B56D7A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C770C-BAD2-4201-BF8E-0F3B27E51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CCA0D-3E36-44DC-9AF9-92592780A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BCA82-B549-4108-8299-A8F72441E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34FED-DF22-4558-A4B5-1BF0A529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BCB479-31CC-4E3C-A4E6-9D1562BC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201CD-0907-4FB1-902B-0DBEE086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6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04FA-3103-4B63-BE18-7904F604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E1A75-347E-467D-BADE-C62C6919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9A023-A252-4232-9555-350A43BF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A5BD8-782E-47B5-82DF-D95105AB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4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CB7D2-656A-44EC-A448-E6EA36DB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F30CB-C066-487F-BDA6-A561DD9E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12772-12A5-4147-9860-BAA99F99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2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25E2-CC7B-49BB-9AFD-81FBD4F3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BACF-B4BB-420D-BFA8-ECD25ED2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5EE00-8E4F-4B7D-8742-0F85166E3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42750-06C0-48FA-9B3E-B4C81D54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2136B-68AE-4ACA-9501-4192E1BA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B13D3-4796-41F8-B4DB-FAC38361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8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E556-5E0C-4E9C-9B19-8BAAD109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78DD5-F0E5-4A0E-98F2-A4BB99D8B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F9D0C-29A6-48C9-BBEB-8707A0BE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0285-1B4F-476D-9AAA-D739CA9A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8A96C-E06B-4A1C-9B62-9C040B60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C7F1C-C3FB-43A4-B8AF-B7FCB016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8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F59E8-0BCC-46A1-8C1C-B6200C82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37E9-8671-4376-80BF-9A7E7E86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7B843-7242-4A17-AA02-4C2EBE06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A37E-B2B6-4F14-8171-257C74CFE70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4B996-6894-4851-8C4A-CA3B9EBE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6817-F29C-4DB8-96B7-7E7ECB39A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6B77-BCD2-496F-AAB4-2EF0519A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7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56A4-F612-4242-885E-2E283AAD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TRUSTING God and TREATING Him as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68F01-9BC8-4666-8346-6C07BFB43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Moses forgot about God’s PRESENCE.</a:t>
            </a:r>
          </a:p>
          <a:p>
            <a:endParaRPr lang="en-US" sz="3600" dirty="0"/>
          </a:p>
          <a:p>
            <a:r>
              <a:rPr lang="en-US" sz="3600" dirty="0"/>
              <a:t>Moses was careless with God’s PRECEPTS.</a:t>
            </a:r>
          </a:p>
          <a:p>
            <a:endParaRPr lang="en-US" sz="3600" dirty="0"/>
          </a:p>
          <a:p>
            <a:r>
              <a:rPr lang="en-US" sz="3600" dirty="0"/>
              <a:t>Moses forgot His PLACE.</a:t>
            </a:r>
          </a:p>
        </p:txBody>
      </p:sp>
    </p:spTree>
    <p:extLst>
      <p:ext uri="{BB962C8B-B14F-4D97-AF65-F5344CB8AC3E}">
        <p14:creationId xmlns:p14="http://schemas.microsoft.com/office/powerpoint/2010/main" val="2818762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56A4-F612-4242-885E-2E283AAD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So, Be CAREFUL…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68F01-9BC8-4666-8346-6C07BFB43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 attention to the DETAILS in God’s commands.</a:t>
            </a:r>
          </a:p>
          <a:p>
            <a:endParaRPr lang="en-US" sz="3600" dirty="0"/>
          </a:p>
          <a:p>
            <a:r>
              <a:rPr lang="en-US" sz="3600" dirty="0"/>
              <a:t>If the godly can falter in their faith, UNBELIEF is easier than we think.</a:t>
            </a:r>
          </a:p>
          <a:p>
            <a:endParaRPr lang="en-US" sz="3600" dirty="0"/>
          </a:p>
          <a:p>
            <a:r>
              <a:rPr lang="en-US" sz="3600" dirty="0"/>
              <a:t>God’s definition of unbelief includes OBEDIENCE, not mere mental assent of God.</a:t>
            </a:r>
          </a:p>
        </p:txBody>
      </p:sp>
    </p:spTree>
    <p:extLst>
      <p:ext uri="{BB962C8B-B14F-4D97-AF65-F5344CB8AC3E}">
        <p14:creationId xmlns:p14="http://schemas.microsoft.com/office/powerpoint/2010/main" val="1639494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69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Office Theme</vt:lpstr>
      <vt:lpstr>PowerPoint Presentation</vt:lpstr>
      <vt:lpstr>TRUSTING God and TREATING Him as Holy</vt:lpstr>
      <vt:lpstr>So, Be CAREFUL…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2</cp:revision>
  <dcterms:created xsi:type="dcterms:W3CDTF">2021-12-18T20:27:34Z</dcterms:created>
  <dcterms:modified xsi:type="dcterms:W3CDTF">2021-12-18T23:58:11Z</dcterms:modified>
</cp:coreProperties>
</file>