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1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619" autoAdjust="0"/>
  </p:normalViewPr>
  <p:slideViewPr>
    <p:cSldViewPr snapToGrid="0">
      <p:cViewPr varScale="1">
        <p:scale>
          <a:sx n="92" d="100"/>
          <a:sy n="92" d="100"/>
        </p:scale>
        <p:origin x="1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12/25/2021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12/25/2021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12/25/2021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12/25/2021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Thanks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12/26/2021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C758D-2025-4DA6-9990-FB19CE026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81853"/>
            <a:ext cx="10058400" cy="1450757"/>
          </a:xfrm>
        </p:spPr>
        <p:txBody>
          <a:bodyPr/>
          <a:lstStyle/>
          <a:p>
            <a:r>
              <a:rPr lang="en-US" dirty="0"/>
              <a:t>Be thankful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CC561-023A-4D4E-A2F7-8125713B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74851"/>
            <a:ext cx="10058400" cy="4292599"/>
          </a:xfrm>
        </p:spPr>
        <p:txBody>
          <a:bodyPr>
            <a:normAutofit/>
          </a:bodyPr>
          <a:lstStyle/>
          <a:p>
            <a:r>
              <a:rPr lang="en-US" sz="3600" dirty="0"/>
              <a:t>When good things happen</a:t>
            </a:r>
          </a:p>
          <a:p>
            <a:pPr lvl="1"/>
            <a:r>
              <a:rPr lang="en-US" sz="3200" dirty="0"/>
              <a:t>Luke 17:11-19</a:t>
            </a:r>
          </a:p>
          <a:p>
            <a:r>
              <a:rPr lang="en-US" sz="3600" dirty="0"/>
              <a:t>Proactively</a:t>
            </a:r>
          </a:p>
          <a:p>
            <a:pPr lvl="1"/>
            <a:r>
              <a:rPr lang="en-US" sz="3200" dirty="0"/>
              <a:t>Luke 7:36-50</a:t>
            </a:r>
          </a:p>
          <a:p>
            <a:r>
              <a:rPr lang="en-US" sz="3600" dirty="0"/>
              <a:t>In the worst of times</a:t>
            </a:r>
          </a:p>
          <a:p>
            <a:pPr lvl="1"/>
            <a:r>
              <a:rPr lang="en-US" sz="3200" dirty="0"/>
              <a:t>Philippians 4:4-13, 19</a:t>
            </a:r>
          </a:p>
        </p:txBody>
      </p:sp>
    </p:spTree>
    <p:extLst>
      <p:ext uri="{BB962C8B-B14F-4D97-AF65-F5344CB8AC3E}">
        <p14:creationId xmlns:p14="http://schemas.microsoft.com/office/powerpoint/2010/main" val="21026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{6EA229D0-8F6A-488C-A72B-8A1F71C08B71}tf33845126_win32</Template>
  <TotalTime>5</TotalTime>
  <Words>22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Bookman Old Style</vt:lpstr>
      <vt:lpstr>Calibri</vt:lpstr>
      <vt:lpstr>Franklin Gothic Book</vt:lpstr>
      <vt:lpstr>1_RetrospectVTI</vt:lpstr>
      <vt:lpstr>Thanks</vt:lpstr>
      <vt:lpstr>Be thankful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Thanks</dc:title>
  <dc:creator>Clay Morris</dc:creator>
  <cp:lastModifiedBy>Clay Morris</cp:lastModifiedBy>
  <cp:revision>1</cp:revision>
  <dcterms:created xsi:type="dcterms:W3CDTF">2021-12-26T02:49:51Z</dcterms:created>
  <dcterms:modified xsi:type="dcterms:W3CDTF">2021-12-26T02:55:46Z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