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4EF4-ABD2-4669-8A5B-200C9BE0C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14AFD-36C1-4C1D-A453-B610EF0B5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1EA88-EB9F-49A3-A705-A09C2AA2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6C60-12A8-4830-8A7E-7E291DDA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BBA2B-6AAE-4D5F-9876-9FEDF416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258A-C4C0-4E60-8EAF-FA0667AF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ED54C-5A64-4973-A5A2-F977EF0DB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DE3F-7019-4601-B2FA-9CFBFD4F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9923E-F916-4F98-BDBD-53D9F5D3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7C609-B02E-467F-ADF7-8E3710C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2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932CF-A23C-4D15-AEAE-BF2FA19D1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B855D-CC63-48AA-991E-8896E692C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407E3-8517-467B-9316-B2CB7246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3E5A-E04B-4E2E-A78B-478968F0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56ED-C07C-48DC-94C0-725FB0B9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3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47C5-6F1F-4623-B89F-92311CC0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1219-1D7A-4EB8-8AA4-666EEF67A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25A4-7186-4D0B-AB92-586E3332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BF26C-1094-44AB-868B-11DDF8D0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2F49-42A8-431B-8BC1-96779E54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31D5-356E-437B-AEA6-6CFED989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3198A-52C2-4BB6-A305-75E97D1D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DC906-07DB-462C-86B8-3578F12E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8EDFD-F788-46FB-B192-C9F7D594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127A-664B-4334-A643-3A256235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0730-5447-48D5-842D-4781938A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94BD-37F0-4C5F-B4ED-32B876A42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F4581-D6DB-4DCE-BFD4-19DEB7824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10234-1933-48D5-91D1-FF6430EE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EF893-1EE1-4639-B993-4BEEAE9B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F90E0-7E85-4877-B422-6D20AD52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0D58-2CD2-4B4C-8627-2C3CE1FE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789BD-6DAE-4E96-9617-367491D8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BE71-4A02-49EC-B855-C6AF45A57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83B34-9D49-4D7E-8153-6EB92021E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C1B85-523A-47EE-B72D-ABB0C47ED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22998-BC51-4B69-A8E9-7D0DAF70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1E3B3-2FA7-4A01-941F-ED8D5138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783EE-1128-4B6D-AFEF-91266408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6587-ED97-4674-A43B-E096B128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1DCC9-ABE4-48C5-8956-0B56DC6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097C3-468D-4DD4-8B0D-89DAA1D1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0AC26-FCF4-4114-AD13-718164D0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CA49D-2707-46CA-BABF-B2555DF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C0388-B97E-49A4-A75F-3563BE1B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FB84-A2F0-4D60-BE42-B48B7268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8119-B995-4352-817C-7BAD85DA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EF4D-08CD-47BA-8768-2D0B2EF89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8B22F-9C73-48E1-B0C2-33AFDE815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F96BD-B600-4B32-A747-46168DD1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49ABD-29BA-451D-A857-2DC65D84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DD51C-03B5-4F4F-914C-4F7EC82D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64C-ADDF-41CF-8D84-9682C6DD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E5388-B56C-4DB3-8ACE-5A2488F57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ACF84-3CA3-4777-B08E-0E0E1AE9D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D505D-01B5-40CE-98E0-B0A73EDB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A8737-A1A2-4598-A3A7-AF7DF498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8BB9C-5223-4FDF-BCB7-093D7EE2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8310F-B4AC-494E-9053-73BF192B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84A32-5DBB-4DF0-AA25-04C422E24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48DA-37A2-4445-9AFF-871252D3B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CD419-24EE-40A3-AFA8-92CDB4BAEAD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DB21-2E7E-4A0B-AC96-DC564E4A2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DB94-7215-49B1-A5D8-86F6EF93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6223-EDCA-4CF0-A371-F890D13B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2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9580-F3BE-41BA-ADA9-F235504B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The mercy of chapter one is God’s FAITHFULNESS to His covenant and promises despite the REBELLIOUS history of Abraham’s descendants and what would characterize the Messiah’s mission (FORGIVENESS).</a:t>
            </a:r>
          </a:p>
        </p:txBody>
      </p:sp>
    </p:spTree>
    <p:extLst>
      <p:ext uri="{BB962C8B-B14F-4D97-AF65-F5344CB8AC3E}">
        <p14:creationId xmlns:p14="http://schemas.microsoft.com/office/powerpoint/2010/main" val="346719537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9580-F3BE-41BA-ADA9-F235504B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848"/>
            <a:ext cx="10515600" cy="3100305"/>
          </a:xfrm>
        </p:spPr>
        <p:txBody>
          <a:bodyPr>
            <a:normAutofit/>
          </a:bodyPr>
          <a:lstStyle/>
          <a:p>
            <a:r>
              <a:rPr lang="en-US" sz="4400" dirty="0"/>
              <a:t>In chapter ten, mercy is more than CLAIMING to love God and neighbor; it is one deeply moved to an ACT of kindness.</a:t>
            </a:r>
          </a:p>
        </p:txBody>
      </p:sp>
    </p:spTree>
    <p:extLst>
      <p:ext uri="{BB962C8B-B14F-4D97-AF65-F5344CB8AC3E}">
        <p14:creationId xmlns:p14="http://schemas.microsoft.com/office/powerpoint/2010/main" val="255753750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9580-F3BE-41BA-ADA9-F235504B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Jesus is the SOURCE of mercy. And the only appropriate response to His mercy is THANKSGIVING and a compassionate attitude toward those less fortunate (physically or spiritually). Refusing to show mercy is REJECTING God’s word, and God will withhold mercy. </a:t>
            </a:r>
          </a:p>
        </p:txBody>
      </p:sp>
    </p:spTree>
    <p:extLst>
      <p:ext uri="{BB962C8B-B14F-4D97-AF65-F5344CB8AC3E}">
        <p14:creationId xmlns:p14="http://schemas.microsoft.com/office/powerpoint/2010/main" val="251457114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9580-F3BE-41BA-ADA9-F235504B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684"/>
            <a:ext cx="10515600" cy="2622633"/>
          </a:xfrm>
        </p:spPr>
        <p:txBody>
          <a:bodyPr>
            <a:normAutofit/>
          </a:bodyPr>
          <a:lstStyle/>
          <a:p>
            <a:r>
              <a:rPr lang="en-US" sz="4400" dirty="0"/>
              <a:t>We IMITATE our merciful Father when we do good to our ENEMIES and refuse to retaliate.</a:t>
            </a:r>
          </a:p>
        </p:txBody>
      </p:sp>
    </p:spTree>
    <p:extLst>
      <p:ext uri="{BB962C8B-B14F-4D97-AF65-F5344CB8AC3E}">
        <p14:creationId xmlns:p14="http://schemas.microsoft.com/office/powerpoint/2010/main" val="334612038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66A3-457A-4498-A86F-6BD103A8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034"/>
            <a:ext cx="10515600" cy="3305933"/>
          </a:xfrm>
        </p:spPr>
        <p:txBody>
          <a:bodyPr>
            <a:normAutofit/>
          </a:bodyPr>
          <a:lstStyle/>
          <a:p>
            <a:r>
              <a:rPr lang="en-US" sz="4400" dirty="0"/>
              <a:t>Mercy expressed in forgiveness is for those who RECOGNIZE what they deserve and COMPARE themselves to God and not others</a:t>
            </a:r>
          </a:p>
        </p:txBody>
      </p:sp>
    </p:spTree>
    <p:extLst>
      <p:ext uri="{BB962C8B-B14F-4D97-AF65-F5344CB8AC3E}">
        <p14:creationId xmlns:p14="http://schemas.microsoft.com/office/powerpoint/2010/main" val="122935415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138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2022-02-26T20:31:41Z</dcterms:created>
  <dcterms:modified xsi:type="dcterms:W3CDTF">2022-02-27T04:12:45Z</dcterms:modified>
</cp:coreProperties>
</file>