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0"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70" d="100"/>
          <a:sy n="70" d="100"/>
        </p:scale>
        <p:origin x="90"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2BD85-E9C8-4E9F-ADD5-E6D673A70B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99C034-DA1D-4470-9CF5-951FFEAFD0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C365FD-C8E4-4AF4-9789-B31885026946}"/>
              </a:ext>
            </a:extLst>
          </p:cNvPr>
          <p:cNvSpPr>
            <a:spLocks noGrp="1"/>
          </p:cNvSpPr>
          <p:nvPr>
            <p:ph type="dt" sz="half" idx="10"/>
          </p:nvPr>
        </p:nvSpPr>
        <p:spPr/>
        <p:txBody>
          <a:bodyPr/>
          <a:lstStyle/>
          <a:p>
            <a:fld id="{0400ABFC-10AF-4243-B210-BD2D15883D22}" type="datetimeFigureOut">
              <a:rPr lang="en-US" smtClean="0"/>
              <a:t>3/19/2022</a:t>
            </a:fld>
            <a:endParaRPr lang="en-US"/>
          </a:p>
        </p:txBody>
      </p:sp>
      <p:sp>
        <p:nvSpPr>
          <p:cNvPr id="5" name="Footer Placeholder 4">
            <a:extLst>
              <a:ext uri="{FF2B5EF4-FFF2-40B4-BE49-F238E27FC236}">
                <a16:creationId xmlns:a16="http://schemas.microsoft.com/office/drawing/2014/main" id="{D25D58D1-28BF-4CE9-A44D-2EF2839C5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1BB85B-41D7-4C67-9F1A-711D2CEFC32D}"/>
              </a:ext>
            </a:extLst>
          </p:cNvPr>
          <p:cNvSpPr>
            <a:spLocks noGrp="1"/>
          </p:cNvSpPr>
          <p:nvPr>
            <p:ph type="sldNum" sz="quarter" idx="12"/>
          </p:nvPr>
        </p:nvSpPr>
        <p:spPr/>
        <p:txBody>
          <a:bodyPr/>
          <a:lstStyle/>
          <a:p>
            <a:fld id="{CE38E97D-1E1B-41FD-B905-DAED5FFACAF2}" type="slidenum">
              <a:rPr lang="en-US" smtClean="0"/>
              <a:t>‹#›</a:t>
            </a:fld>
            <a:endParaRPr lang="en-US"/>
          </a:p>
        </p:txBody>
      </p:sp>
    </p:spTree>
    <p:extLst>
      <p:ext uri="{BB962C8B-B14F-4D97-AF65-F5344CB8AC3E}">
        <p14:creationId xmlns:p14="http://schemas.microsoft.com/office/powerpoint/2010/main" val="3852147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B0153-C43B-4ADB-8228-5A230DF2F2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03848D-96AB-449C-9AF9-A28F275EAB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7718F7-9E20-4F13-99A0-A3EB7B02B223}"/>
              </a:ext>
            </a:extLst>
          </p:cNvPr>
          <p:cNvSpPr>
            <a:spLocks noGrp="1"/>
          </p:cNvSpPr>
          <p:nvPr>
            <p:ph type="dt" sz="half" idx="10"/>
          </p:nvPr>
        </p:nvSpPr>
        <p:spPr/>
        <p:txBody>
          <a:bodyPr/>
          <a:lstStyle/>
          <a:p>
            <a:fld id="{0400ABFC-10AF-4243-B210-BD2D15883D22}" type="datetimeFigureOut">
              <a:rPr lang="en-US" smtClean="0"/>
              <a:t>3/19/2022</a:t>
            </a:fld>
            <a:endParaRPr lang="en-US"/>
          </a:p>
        </p:txBody>
      </p:sp>
      <p:sp>
        <p:nvSpPr>
          <p:cNvPr id="5" name="Footer Placeholder 4">
            <a:extLst>
              <a:ext uri="{FF2B5EF4-FFF2-40B4-BE49-F238E27FC236}">
                <a16:creationId xmlns:a16="http://schemas.microsoft.com/office/drawing/2014/main" id="{D382261D-77E4-48AB-85D3-2CD5277525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F47DA4-C0BF-45D1-B9EE-3B1A6EDA1318}"/>
              </a:ext>
            </a:extLst>
          </p:cNvPr>
          <p:cNvSpPr>
            <a:spLocks noGrp="1"/>
          </p:cNvSpPr>
          <p:nvPr>
            <p:ph type="sldNum" sz="quarter" idx="12"/>
          </p:nvPr>
        </p:nvSpPr>
        <p:spPr/>
        <p:txBody>
          <a:bodyPr/>
          <a:lstStyle/>
          <a:p>
            <a:fld id="{CE38E97D-1E1B-41FD-B905-DAED5FFACAF2}" type="slidenum">
              <a:rPr lang="en-US" smtClean="0"/>
              <a:t>‹#›</a:t>
            </a:fld>
            <a:endParaRPr lang="en-US"/>
          </a:p>
        </p:txBody>
      </p:sp>
    </p:spTree>
    <p:extLst>
      <p:ext uri="{BB962C8B-B14F-4D97-AF65-F5344CB8AC3E}">
        <p14:creationId xmlns:p14="http://schemas.microsoft.com/office/powerpoint/2010/main" val="3509020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42E41D-A9DB-41FC-9021-DE0490843E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04F119-F52B-4AFB-B9B1-D776944E10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A78FD9-F9E9-4863-A849-B56C266FCE5C}"/>
              </a:ext>
            </a:extLst>
          </p:cNvPr>
          <p:cNvSpPr>
            <a:spLocks noGrp="1"/>
          </p:cNvSpPr>
          <p:nvPr>
            <p:ph type="dt" sz="half" idx="10"/>
          </p:nvPr>
        </p:nvSpPr>
        <p:spPr/>
        <p:txBody>
          <a:bodyPr/>
          <a:lstStyle/>
          <a:p>
            <a:fld id="{0400ABFC-10AF-4243-B210-BD2D15883D22}" type="datetimeFigureOut">
              <a:rPr lang="en-US" smtClean="0"/>
              <a:t>3/19/2022</a:t>
            </a:fld>
            <a:endParaRPr lang="en-US"/>
          </a:p>
        </p:txBody>
      </p:sp>
      <p:sp>
        <p:nvSpPr>
          <p:cNvPr id="5" name="Footer Placeholder 4">
            <a:extLst>
              <a:ext uri="{FF2B5EF4-FFF2-40B4-BE49-F238E27FC236}">
                <a16:creationId xmlns:a16="http://schemas.microsoft.com/office/drawing/2014/main" id="{53675B10-8685-4DEE-AD24-D2A47B1D63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9B0F0E-F1BC-486F-AA62-B37A52015432}"/>
              </a:ext>
            </a:extLst>
          </p:cNvPr>
          <p:cNvSpPr>
            <a:spLocks noGrp="1"/>
          </p:cNvSpPr>
          <p:nvPr>
            <p:ph type="sldNum" sz="quarter" idx="12"/>
          </p:nvPr>
        </p:nvSpPr>
        <p:spPr/>
        <p:txBody>
          <a:bodyPr/>
          <a:lstStyle/>
          <a:p>
            <a:fld id="{CE38E97D-1E1B-41FD-B905-DAED5FFACAF2}" type="slidenum">
              <a:rPr lang="en-US" smtClean="0"/>
              <a:t>‹#›</a:t>
            </a:fld>
            <a:endParaRPr lang="en-US"/>
          </a:p>
        </p:txBody>
      </p:sp>
    </p:spTree>
    <p:extLst>
      <p:ext uri="{BB962C8B-B14F-4D97-AF65-F5344CB8AC3E}">
        <p14:creationId xmlns:p14="http://schemas.microsoft.com/office/powerpoint/2010/main" val="2800396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F2548-9896-4CC5-9B25-755DB3669F15}"/>
              </a:ext>
            </a:extLst>
          </p:cNvPr>
          <p:cNvSpPr>
            <a:spLocks noGrp="1"/>
          </p:cNvSpPr>
          <p:nvPr>
            <p:ph type="title"/>
          </p:nvPr>
        </p:nvSpPr>
        <p:spPr/>
        <p:txBody>
          <a:bodyPr/>
          <a:lstStyle>
            <a:lvl1pPr marL="0" indent="0">
              <a:spcBef>
                <a:spcPts val="0"/>
              </a:spcBef>
              <a:buFont typeface="Arial" panose="020B0604020202020204" pitchFamily="34" charset="0"/>
              <a:buNone/>
              <a:defRPr b="1">
                <a:solidFill>
                  <a:schemeClr val="bg1"/>
                </a:solidFill>
                <a:latin typeface="Corbel" panose="020B0503020204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7F76E13-B450-4C6B-B596-B91EF47C40F8}"/>
              </a:ext>
            </a:extLst>
          </p:cNvPr>
          <p:cNvSpPr>
            <a:spLocks noGrp="1"/>
          </p:cNvSpPr>
          <p:nvPr>
            <p:ph idx="1"/>
          </p:nvPr>
        </p:nvSpPr>
        <p:spPr/>
        <p:txBody>
          <a:bodyPr/>
          <a:lstStyle>
            <a:lvl1pPr marL="0" indent="0">
              <a:spcBef>
                <a:spcPts val="0"/>
              </a:spcBef>
              <a:buNone/>
              <a:defRPr b="1">
                <a:solidFill>
                  <a:schemeClr val="bg1"/>
                </a:solidFill>
                <a:latin typeface="Corbel" panose="020B0503020204020204" pitchFamily="34" charset="0"/>
              </a:defRPr>
            </a:lvl1pPr>
            <a:lvl2pPr marL="0" indent="0">
              <a:spcBef>
                <a:spcPts val="0"/>
              </a:spcBef>
              <a:buNone/>
              <a:defRPr b="1">
                <a:solidFill>
                  <a:schemeClr val="bg1"/>
                </a:solidFill>
                <a:latin typeface="Corbel" panose="020B0503020204020204" pitchFamily="34" charset="0"/>
              </a:defRPr>
            </a:lvl2pPr>
            <a:lvl3pPr marL="0" indent="0">
              <a:spcBef>
                <a:spcPts val="0"/>
              </a:spcBef>
              <a:buNone/>
              <a:defRPr b="1">
                <a:solidFill>
                  <a:schemeClr val="bg1"/>
                </a:solidFill>
                <a:latin typeface="Corbel" panose="020B0503020204020204" pitchFamily="34" charset="0"/>
              </a:defRPr>
            </a:lvl3pPr>
            <a:lvl4pPr marL="0" indent="0">
              <a:spcBef>
                <a:spcPts val="0"/>
              </a:spcBef>
              <a:buNone/>
              <a:defRPr b="1">
                <a:solidFill>
                  <a:schemeClr val="bg1"/>
                </a:solidFill>
                <a:latin typeface="Corbel" panose="020B0503020204020204" pitchFamily="34" charset="0"/>
              </a:defRPr>
            </a:lvl4pPr>
            <a:lvl5pPr marL="0" indent="0">
              <a:spcBef>
                <a:spcPts val="0"/>
              </a:spcBef>
              <a:buNone/>
              <a:defRPr b="1">
                <a:solidFill>
                  <a:schemeClr val="bg1"/>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AAF533-5F33-4C35-8BCE-7D46FF3F8DC0}"/>
              </a:ext>
            </a:extLst>
          </p:cNvPr>
          <p:cNvSpPr>
            <a:spLocks noGrp="1"/>
          </p:cNvSpPr>
          <p:nvPr>
            <p:ph type="dt" sz="half" idx="10"/>
          </p:nvPr>
        </p:nvSpPr>
        <p:spPr/>
        <p:txBody>
          <a:bodyPr/>
          <a:lstStyle/>
          <a:p>
            <a:fld id="{0400ABFC-10AF-4243-B210-BD2D15883D22}" type="datetimeFigureOut">
              <a:rPr lang="en-US" smtClean="0"/>
              <a:t>3/19/2022</a:t>
            </a:fld>
            <a:endParaRPr lang="en-US"/>
          </a:p>
        </p:txBody>
      </p:sp>
      <p:sp>
        <p:nvSpPr>
          <p:cNvPr id="5" name="Footer Placeholder 4">
            <a:extLst>
              <a:ext uri="{FF2B5EF4-FFF2-40B4-BE49-F238E27FC236}">
                <a16:creationId xmlns:a16="http://schemas.microsoft.com/office/drawing/2014/main" id="{9B1E4F04-A069-439F-965A-A0FB06FF53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0F3E22-D6AC-4BA9-A801-F546A66A97EF}"/>
              </a:ext>
            </a:extLst>
          </p:cNvPr>
          <p:cNvSpPr>
            <a:spLocks noGrp="1"/>
          </p:cNvSpPr>
          <p:nvPr>
            <p:ph type="sldNum" sz="quarter" idx="12"/>
          </p:nvPr>
        </p:nvSpPr>
        <p:spPr/>
        <p:txBody>
          <a:bodyPr/>
          <a:lstStyle/>
          <a:p>
            <a:fld id="{CE38E97D-1E1B-41FD-B905-DAED5FFACAF2}" type="slidenum">
              <a:rPr lang="en-US" smtClean="0"/>
              <a:t>‹#›</a:t>
            </a:fld>
            <a:endParaRPr lang="en-US"/>
          </a:p>
        </p:txBody>
      </p:sp>
    </p:spTree>
    <p:extLst>
      <p:ext uri="{BB962C8B-B14F-4D97-AF65-F5344CB8AC3E}">
        <p14:creationId xmlns:p14="http://schemas.microsoft.com/office/powerpoint/2010/main" val="2524024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8878E-00CC-4441-9DFB-820343F6F0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92E46F-D85F-4148-8050-870026F239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05D6DF-DB70-4528-892E-5B820CE9630C}"/>
              </a:ext>
            </a:extLst>
          </p:cNvPr>
          <p:cNvSpPr>
            <a:spLocks noGrp="1"/>
          </p:cNvSpPr>
          <p:nvPr>
            <p:ph type="dt" sz="half" idx="10"/>
          </p:nvPr>
        </p:nvSpPr>
        <p:spPr/>
        <p:txBody>
          <a:bodyPr/>
          <a:lstStyle/>
          <a:p>
            <a:fld id="{0400ABFC-10AF-4243-B210-BD2D15883D22}" type="datetimeFigureOut">
              <a:rPr lang="en-US" smtClean="0"/>
              <a:t>3/19/2022</a:t>
            </a:fld>
            <a:endParaRPr lang="en-US"/>
          </a:p>
        </p:txBody>
      </p:sp>
      <p:sp>
        <p:nvSpPr>
          <p:cNvPr id="5" name="Footer Placeholder 4">
            <a:extLst>
              <a:ext uri="{FF2B5EF4-FFF2-40B4-BE49-F238E27FC236}">
                <a16:creationId xmlns:a16="http://schemas.microsoft.com/office/drawing/2014/main" id="{07B200AF-5069-488E-9AE7-764A47B938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F59BE3-C24C-4837-AC1E-79BF609A399B}"/>
              </a:ext>
            </a:extLst>
          </p:cNvPr>
          <p:cNvSpPr>
            <a:spLocks noGrp="1"/>
          </p:cNvSpPr>
          <p:nvPr>
            <p:ph type="sldNum" sz="quarter" idx="12"/>
          </p:nvPr>
        </p:nvSpPr>
        <p:spPr/>
        <p:txBody>
          <a:bodyPr/>
          <a:lstStyle/>
          <a:p>
            <a:fld id="{CE38E97D-1E1B-41FD-B905-DAED5FFACAF2}" type="slidenum">
              <a:rPr lang="en-US" smtClean="0"/>
              <a:t>‹#›</a:t>
            </a:fld>
            <a:endParaRPr lang="en-US"/>
          </a:p>
        </p:txBody>
      </p:sp>
    </p:spTree>
    <p:extLst>
      <p:ext uri="{BB962C8B-B14F-4D97-AF65-F5344CB8AC3E}">
        <p14:creationId xmlns:p14="http://schemas.microsoft.com/office/powerpoint/2010/main" val="3589121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8AE88-6ED3-43CC-AFD9-3419DEA239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E9425A-A028-4F95-8E38-43DDB377A3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B6CFAF-2F1C-40C5-9C65-E48074113D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5CA6AD-F4CB-410D-8727-3ECF3CFFCE35}"/>
              </a:ext>
            </a:extLst>
          </p:cNvPr>
          <p:cNvSpPr>
            <a:spLocks noGrp="1"/>
          </p:cNvSpPr>
          <p:nvPr>
            <p:ph type="dt" sz="half" idx="10"/>
          </p:nvPr>
        </p:nvSpPr>
        <p:spPr/>
        <p:txBody>
          <a:bodyPr/>
          <a:lstStyle/>
          <a:p>
            <a:fld id="{0400ABFC-10AF-4243-B210-BD2D15883D22}" type="datetimeFigureOut">
              <a:rPr lang="en-US" smtClean="0"/>
              <a:t>3/19/2022</a:t>
            </a:fld>
            <a:endParaRPr lang="en-US"/>
          </a:p>
        </p:txBody>
      </p:sp>
      <p:sp>
        <p:nvSpPr>
          <p:cNvPr id="6" name="Footer Placeholder 5">
            <a:extLst>
              <a:ext uri="{FF2B5EF4-FFF2-40B4-BE49-F238E27FC236}">
                <a16:creationId xmlns:a16="http://schemas.microsoft.com/office/drawing/2014/main" id="{94C9146E-3AE7-4A29-A5F8-BB4848F80A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70DA48-F30A-40C1-AD5C-A527C8417A4D}"/>
              </a:ext>
            </a:extLst>
          </p:cNvPr>
          <p:cNvSpPr>
            <a:spLocks noGrp="1"/>
          </p:cNvSpPr>
          <p:nvPr>
            <p:ph type="sldNum" sz="quarter" idx="12"/>
          </p:nvPr>
        </p:nvSpPr>
        <p:spPr/>
        <p:txBody>
          <a:bodyPr/>
          <a:lstStyle/>
          <a:p>
            <a:fld id="{CE38E97D-1E1B-41FD-B905-DAED5FFACAF2}" type="slidenum">
              <a:rPr lang="en-US" smtClean="0"/>
              <a:t>‹#›</a:t>
            </a:fld>
            <a:endParaRPr lang="en-US"/>
          </a:p>
        </p:txBody>
      </p:sp>
    </p:spTree>
    <p:extLst>
      <p:ext uri="{BB962C8B-B14F-4D97-AF65-F5344CB8AC3E}">
        <p14:creationId xmlns:p14="http://schemas.microsoft.com/office/powerpoint/2010/main" val="3505058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EEDB6-4B35-45EE-97A0-F0990A57B0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581F76-8B43-422C-9261-80E462965D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3D227F-CC94-4F25-9608-55BFAE9FA0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C00D97-04D3-4CE2-92D2-1A63827BAA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2D85BE-A9CF-4814-B751-2B2AA81FB7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81FB5D-F3C3-4E32-9308-F6B434C7E150}"/>
              </a:ext>
            </a:extLst>
          </p:cNvPr>
          <p:cNvSpPr>
            <a:spLocks noGrp="1"/>
          </p:cNvSpPr>
          <p:nvPr>
            <p:ph type="dt" sz="half" idx="10"/>
          </p:nvPr>
        </p:nvSpPr>
        <p:spPr/>
        <p:txBody>
          <a:bodyPr/>
          <a:lstStyle/>
          <a:p>
            <a:fld id="{0400ABFC-10AF-4243-B210-BD2D15883D22}" type="datetimeFigureOut">
              <a:rPr lang="en-US" smtClean="0"/>
              <a:t>3/19/2022</a:t>
            </a:fld>
            <a:endParaRPr lang="en-US"/>
          </a:p>
        </p:txBody>
      </p:sp>
      <p:sp>
        <p:nvSpPr>
          <p:cNvPr id="8" name="Footer Placeholder 7">
            <a:extLst>
              <a:ext uri="{FF2B5EF4-FFF2-40B4-BE49-F238E27FC236}">
                <a16:creationId xmlns:a16="http://schemas.microsoft.com/office/drawing/2014/main" id="{669D09AB-E573-46B3-94AF-E1A62D874B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1F87CB-562F-4528-A664-F2745AE4781A}"/>
              </a:ext>
            </a:extLst>
          </p:cNvPr>
          <p:cNvSpPr>
            <a:spLocks noGrp="1"/>
          </p:cNvSpPr>
          <p:nvPr>
            <p:ph type="sldNum" sz="quarter" idx="12"/>
          </p:nvPr>
        </p:nvSpPr>
        <p:spPr/>
        <p:txBody>
          <a:bodyPr/>
          <a:lstStyle/>
          <a:p>
            <a:fld id="{CE38E97D-1E1B-41FD-B905-DAED5FFACAF2}" type="slidenum">
              <a:rPr lang="en-US" smtClean="0"/>
              <a:t>‹#›</a:t>
            </a:fld>
            <a:endParaRPr lang="en-US"/>
          </a:p>
        </p:txBody>
      </p:sp>
    </p:spTree>
    <p:extLst>
      <p:ext uri="{BB962C8B-B14F-4D97-AF65-F5344CB8AC3E}">
        <p14:creationId xmlns:p14="http://schemas.microsoft.com/office/powerpoint/2010/main" val="2857518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6ED51-4684-4851-9D5A-654B75751B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714A1E-9B96-4AE9-85EA-9E63CCC13B19}"/>
              </a:ext>
            </a:extLst>
          </p:cNvPr>
          <p:cNvSpPr>
            <a:spLocks noGrp="1"/>
          </p:cNvSpPr>
          <p:nvPr>
            <p:ph type="dt" sz="half" idx="10"/>
          </p:nvPr>
        </p:nvSpPr>
        <p:spPr/>
        <p:txBody>
          <a:bodyPr/>
          <a:lstStyle/>
          <a:p>
            <a:fld id="{0400ABFC-10AF-4243-B210-BD2D15883D22}" type="datetimeFigureOut">
              <a:rPr lang="en-US" smtClean="0"/>
              <a:t>3/19/2022</a:t>
            </a:fld>
            <a:endParaRPr lang="en-US"/>
          </a:p>
        </p:txBody>
      </p:sp>
      <p:sp>
        <p:nvSpPr>
          <p:cNvPr id="4" name="Footer Placeholder 3">
            <a:extLst>
              <a:ext uri="{FF2B5EF4-FFF2-40B4-BE49-F238E27FC236}">
                <a16:creationId xmlns:a16="http://schemas.microsoft.com/office/drawing/2014/main" id="{12F6D5FE-859C-4DBB-9C70-8ABC2C3358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112B75-EDBB-4E18-BC4D-F3D650486326}"/>
              </a:ext>
            </a:extLst>
          </p:cNvPr>
          <p:cNvSpPr>
            <a:spLocks noGrp="1"/>
          </p:cNvSpPr>
          <p:nvPr>
            <p:ph type="sldNum" sz="quarter" idx="12"/>
          </p:nvPr>
        </p:nvSpPr>
        <p:spPr/>
        <p:txBody>
          <a:bodyPr/>
          <a:lstStyle/>
          <a:p>
            <a:fld id="{CE38E97D-1E1B-41FD-B905-DAED5FFACAF2}" type="slidenum">
              <a:rPr lang="en-US" smtClean="0"/>
              <a:t>‹#›</a:t>
            </a:fld>
            <a:endParaRPr lang="en-US"/>
          </a:p>
        </p:txBody>
      </p:sp>
    </p:spTree>
    <p:extLst>
      <p:ext uri="{BB962C8B-B14F-4D97-AF65-F5344CB8AC3E}">
        <p14:creationId xmlns:p14="http://schemas.microsoft.com/office/powerpoint/2010/main" val="829798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BE3D3C-23DD-4F5F-806E-062A65DBDAA9}"/>
              </a:ext>
            </a:extLst>
          </p:cNvPr>
          <p:cNvSpPr>
            <a:spLocks noGrp="1"/>
          </p:cNvSpPr>
          <p:nvPr>
            <p:ph type="dt" sz="half" idx="10"/>
          </p:nvPr>
        </p:nvSpPr>
        <p:spPr/>
        <p:txBody>
          <a:bodyPr/>
          <a:lstStyle/>
          <a:p>
            <a:fld id="{0400ABFC-10AF-4243-B210-BD2D15883D22}" type="datetimeFigureOut">
              <a:rPr lang="en-US" smtClean="0"/>
              <a:t>3/19/2022</a:t>
            </a:fld>
            <a:endParaRPr lang="en-US"/>
          </a:p>
        </p:txBody>
      </p:sp>
      <p:sp>
        <p:nvSpPr>
          <p:cNvPr id="3" name="Footer Placeholder 2">
            <a:extLst>
              <a:ext uri="{FF2B5EF4-FFF2-40B4-BE49-F238E27FC236}">
                <a16:creationId xmlns:a16="http://schemas.microsoft.com/office/drawing/2014/main" id="{16534BFE-0BA6-475A-9B5D-ADF84B74E7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2931F2-E887-41D6-A58C-42695131CD9F}"/>
              </a:ext>
            </a:extLst>
          </p:cNvPr>
          <p:cNvSpPr>
            <a:spLocks noGrp="1"/>
          </p:cNvSpPr>
          <p:nvPr>
            <p:ph type="sldNum" sz="quarter" idx="12"/>
          </p:nvPr>
        </p:nvSpPr>
        <p:spPr/>
        <p:txBody>
          <a:bodyPr/>
          <a:lstStyle/>
          <a:p>
            <a:fld id="{CE38E97D-1E1B-41FD-B905-DAED5FFACAF2}" type="slidenum">
              <a:rPr lang="en-US" smtClean="0"/>
              <a:t>‹#›</a:t>
            </a:fld>
            <a:endParaRPr lang="en-US"/>
          </a:p>
        </p:txBody>
      </p:sp>
    </p:spTree>
    <p:extLst>
      <p:ext uri="{BB962C8B-B14F-4D97-AF65-F5344CB8AC3E}">
        <p14:creationId xmlns:p14="http://schemas.microsoft.com/office/powerpoint/2010/main" val="1976675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E6E98-06E2-4A00-AEA9-74702EAF7C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51CDD4-DABD-43D3-A8F4-9096136FDC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4C6B3D-A23A-4037-9609-FE9D9E0015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F941F-EE02-4F4E-9EFC-522207AE4A44}"/>
              </a:ext>
            </a:extLst>
          </p:cNvPr>
          <p:cNvSpPr>
            <a:spLocks noGrp="1"/>
          </p:cNvSpPr>
          <p:nvPr>
            <p:ph type="dt" sz="half" idx="10"/>
          </p:nvPr>
        </p:nvSpPr>
        <p:spPr/>
        <p:txBody>
          <a:bodyPr/>
          <a:lstStyle/>
          <a:p>
            <a:fld id="{0400ABFC-10AF-4243-B210-BD2D15883D22}" type="datetimeFigureOut">
              <a:rPr lang="en-US" smtClean="0"/>
              <a:t>3/19/2022</a:t>
            </a:fld>
            <a:endParaRPr lang="en-US"/>
          </a:p>
        </p:txBody>
      </p:sp>
      <p:sp>
        <p:nvSpPr>
          <p:cNvPr id="6" name="Footer Placeholder 5">
            <a:extLst>
              <a:ext uri="{FF2B5EF4-FFF2-40B4-BE49-F238E27FC236}">
                <a16:creationId xmlns:a16="http://schemas.microsoft.com/office/drawing/2014/main" id="{F99D48CA-1F57-4784-8B0F-08B8EA5202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63ADED-4033-4B51-A7CF-A8BBC04A0D9A}"/>
              </a:ext>
            </a:extLst>
          </p:cNvPr>
          <p:cNvSpPr>
            <a:spLocks noGrp="1"/>
          </p:cNvSpPr>
          <p:nvPr>
            <p:ph type="sldNum" sz="quarter" idx="12"/>
          </p:nvPr>
        </p:nvSpPr>
        <p:spPr/>
        <p:txBody>
          <a:bodyPr/>
          <a:lstStyle/>
          <a:p>
            <a:fld id="{CE38E97D-1E1B-41FD-B905-DAED5FFACAF2}" type="slidenum">
              <a:rPr lang="en-US" smtClean="0"/>
              <a:t>‹#›</a:t>
            </a:fld>
            <a:endParaRPr lang="en-US"/>
          </a:p>
        </p:txBody>
      </p:sp>
    </p:spTree>
    <p:extLst>
      <p:ext uri="{BB962C8B-B14F-4D97-AF65-F5344CB8AC3E}">
        <p14:creationId xmlns:p14="http://schemas.microsoft.com/office/powerpoint/2010/main" val="255967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2DF47-BB22-4C94-9A2A-44E975219B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2CA1B4-D821-4BEB-87EA-3EB9A3F126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BFCC4B-FBE4-4C8C-A707-34E93621DD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42A27B-0D2E-4D0C-8A02-B720E9DF62B1}"/>
              </a:ext>
            </a:extLst>
          </p:cNvPr>
          <p:cNvSpPr>
            <a:spLocks noGrp="1"/>
          </p:cNvSpPr>
          <p:nvPr>
            <p:ph type="dt" sz="half" idx="10"/>
          </p:nvPr>
        </p:nvSpPr>
        <p:spPr/>
        <p:txBody>
          <a:bodyPr/>
          <a:lstStyle/>
          <a:p>
            <a:fld id="{0400ABFC-10AF-4243-B210-BD2D15883D22}" type="datetimeFigureOut">
              <a:rPr lang="en-US" smtClean="0"/>
              <a:t>3/19/2022</a:t>
            </a:fld>
            <a:endParaRPr lang="en-US"/>
          </a:p>
        </p:txBody>
      </p:sp>
      <p:sp>
        <p:nvSpPr>
          <p:cNvPr id="6" name="Footer Placeholder 5">
            <a:extLst>
              <a:ext uri="{FF2B5EF4-FFF2-40B4-BE49-F238E27FC236}">
                <a16:creationId xmlns:a16="http://schemas.microsoft.com/office/drawing/2014/main" id="{6189C2F6-AD45-4D70-956C-5DF2B8A866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38B2FB-D67B-4509-967D-F619D16CCC65}"/>
              </a:ext>
            </a:extLst>
          </p:cNvPr>
          <p:cNvSpPr>
            <a:spLocks noGrp="1"/>
          </p:cNvSpPr>
          <p:nvPr>
            <p:ph type="sldNum" sz="quarter" idx="12"/>
          </p:nvPr>
        </p:nvSpPr>
        <p:spPr/>
        <p:txBody>
          <a:bodyPr/>
          <a:lstStyle/>
          <a:p>
            <a:fld id="{CE38E97D-1E1B-41FD-B905-DAED5FFACAF2}" type="slidenum">
              <a:rPr lang="en-US" smtClean="0"/>
              <a:t>‹#›</a:t>
            </a:fld>
            <a:endParaRPr lang="en-US"/>
          </a:p>
        </p:txBody>
      </p:sp>
    </p:spTree>
    <p:extLst>
      <p:ext uri="{BB962C8B-B14F-4D97-AF65-F5344CB8AC3E}">
        <p14:creationId xmlns:p14="http://schemas.microsoft.com/office/powerpoint/2010/main" val="3098540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538915-E085-45F1-8FF0-D92BA6B151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F8EC10-F129-4110-B103-F1BF059478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EB1208-5488-48EF-A85A-19151DFD35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00ABFC-10AF-4243-B210-BD2D15883D22}" type="datetimeFigureOut">
              <a:rPr lang="en-US" smtClean="0"/>
              <a:t>3/19/2022</a:t>
            </a:fld>
            <a:endParaRPr lang="en-US"/>
          </a:p>
        </p:txBody>
      </p:sp>
      <p:sp>
        <p:nvSpPr>
          <p:cNvPr id="5" name="Footer Placeholder 4">
            <a:extLst>
              <a:ext uri="{FF2B5EF4-FFF2-40B4-BE49-F238E27FC236}">
                <a16:creationId xmlns:a16="http://schemas.microsoft.com/office/drawing/2014/main" id="{05D9144B-70FB-42DF-9A2A-324BF22CFD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FC45F9-4126-4E17-8CEF-E294CDAFEF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8E97D-1E1B-41FD-B905-DAED5FFACAF2}" type="slidenum">
              <a:rPr lang="en-US" smtClean="0"/>
              <a:t>‹#›</a:t>
            </a:fld>
            <a:endParaRPr lang="en-US"/>
          </a:p>
        </p:txBody>
      </p:sp>
    </p:spTree>
    <p:extLst>
      <p:ext uri="{BB962C8B-B14F-4D97-AF65-F5344CB8AC3E}">
        <p14:creationId xmlns:p14="http://schemas.microsoft.com/office/powerpoint/2010/main" val="1402620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614191"/>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94A30-CCA4-487B-937D-4B804A81CA88}"/>
              </a:ext>
            </a:extLst>
          </p:cNvPr>
          <p:cNvSpPr>
            <a:spLocks noGrp="1"/>
          </p:cNvSpPr>
          <p:nvPr>
            <p:ph type="title"/>
          </p:nvPr>
        </p:nvSpPr>
        <p:spPr/>
        <p:txBody>
          <a:bodyPr>
            <a:normAutofit/>
          </a:bodyPr>
          <a:lstStyle/>
          <a:p>
            <a:r>
              <a:rPr lang="en-US" sz="3200" dirty="0"/>
              <a:t>Do we have an EXAGGERATED perspective on suffering?</a:t>
            </a:r>
          </a:p>
        </p:txBody>
      </p:sp>
      <p:sp>
        <p:nvSpPr>
          <p:cNvPr id="3" name="Content Placeholder 2">
            <a:extLst>
              <a:ext uri="{FF2B5EF4-FFF2-40B4-BE49-F238E27FC236}">
                <a16:creationId xmlns:a16="http://schemas.microsoft.com/office/drawing/2014/main" id="{DC03C143-963B-4BD5-AE60-6C936B3BECD7}"/>
              </a:ext>
            </a:extLst>
          </p:cNvPr>
          <p:cNvSpPr>
            <a:spLocks noGrp="1"/>
          </p:cNvSpPr>
          <p:nvPr>
            <p:ph idx="1"/>
          </p:nvPr>
        </p:nvSpPr>
        <p:spPr/>
        <p:txBody>
          <a:bodyPr>
            <a:normAutofit/>
          </a:bodyPr>
          <a:lstStyle/>
          <a:p>
            <a:r>
              <a:rPr lang="en-US" sz="4000" dirty="0"/>
              <a:t>Sometimes we treat the INCONVENIENCES in our lives as the end of the world. But thinking right about suffering REDUCES frustrations and negative feelings so that we can PROPERLY focus on reality and God.</a:t>
            </a:r>
          </a:p>
        </p:txBody>
      </p:sp>
    </p:spTree>
    <p:extLst>
      <p:ext uri="{BB962C8B-B14F-4D97-AF65-F5344CB8AC3E}">
        <p14:creationId xmlns:p14="http://schemas.microsoft.com/office/powerpoint/2010/main" val="197675187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94A30-CCA4-487B-937D-4B804A81CA88}"/>
              </a:ext>
            </a:extLst>
          </p:cNvPr>
          <p:cNvSpPr>
            <a:spLocks noGrp="1"/>
          </p:cNvSpPr>
          <p:nvPr>
            <p:ph type="title"/>
          </p:nvPr>
        </p:nvSpPr>
        <p:spPr/>
        <p:txBody>
          <a:bodyPr>
            <a:normAutofit/>
          </a:bodyPr>
          <a:lstStyle/>
          <a:p>
            <a:r>
              <a:rPr lang="en-US" sz="3200" dirty="0"/>
              <a:t>Do we CONTRIBUTE to the suffering of this world? </a:t>
            </a:r>
          </a:p>
        </p:txBody>
      </p:sp>
      <p:sp>
        <p:nvSpPr>
          <p:cNvPr id="3" name="Content Placeholder 2">
            <a:extLst>
              <a:ext uri="{FF2B5EF4-FFF2-40B4-BE49-F238E27FC236}">
                <a16:creationId xmlns:a16="http://schemas.microsoft.com/office/drawing/2014/main" id="{DC03C143-963B-4BD5-AE60-6C936B3BECD7}"/>
              </a:ext>
            </a:extLst>
          </p:cNvPr>
          <p:cNvSpPr>
            <a:spLocks noGrp="1"/>
          </p:cNvSpPr>
          <p:nvPr>
            <p:ph idx="1"/>
          </p:nvPr>
        </p:nvSpPr>
        <p:spPr/>
        <p:txBody>
          <a:bodyPr>
            <a:normAutofit/>
          </a:bodyPr>
          <a:lstStyle/>
          <a:p>
            <a:r>
              <a:rPr lang="en-US" sz="4000" dirty="0"/>
              <a:t>How HARD is your life right now because of your own DOING? If all practiced godliness, we would eliminate unnecessary suffering from this world. Thus, it is hypocritical to DEMAND God to remove suffering and yet refuse to be CORRECTED by Him.</a:t>
            </a:r>
          </a:p>
        </p:txBody>
      </p:sp>
    </p:spTree>
    <p:extLst>
      <p:ext uri="{BB962C8B-B14F-4D97-AF65-F5344CB8AC3E}">
        <p14:creationId xmlns:p14="http://schemas.microsoft.com/office/powerpoint/2010/main" val="148586512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94A30-CCA4-487B-937D-4B804A81CA88}"/>
              </a:ext>
            </a:extLst>
          </p:cNvPr>
          <p:cNvSpPr>
            <a:spLocks noGrp="1"/>
          </p:cNvSpPr>
          <p:nvPr>
            <p:ph type="title"/>
          </p:nvPr>
        </p:nvSpPr>
        <p:spPr/>
        <p:txBody>
          <a:bodyPr>
            <a:normAutofit/>
          </a:bodyPr>
          <a:lstStyle/>
          <a:p>
            <a:r>
              <a:rPr lang="en-US" sz="3200" dirty="0"/>
              <a:t>Do we APPRECIATE the necessity of suffering?</a:t>
            </a:r>
          </a:p>
        </p:txBody>
      </p:sp>
      <p:sp>
        <p:nvSpPr>
          <p:cNvPr id="3" name="Content Placeholder 2">
            <a:extLst>
              <a:ext uri="{FF2B5EF4-FFF2-40B4-BE49-F238E27FC236}">
                <a16:creationId xmlns:a16="http://schemas.microsoft.com/office/drawing/2014/main" id="{DC03C143-963B-4BD5-AE60-6C936B3BECD7}"/>
              </a:ext>
            </a:extLst>
          </p:cNvPr>
          <p:cNvSpPr>
            <a:spLocks noGrp="1"/>
          </p:cNvSpPr>
          <p:nvPr>
            <p:ph idx="1"/>
          </p:nvPr>
        </p:nvSpPr>
        <p:spPr/>
        <p:txBody>
          <a:bodyPr>
            <a:normAutofit/>
          </a:bodyPr>
          <a:lstStyle/>
          <a:p>
            <a:r>
              <a:rPr lang="en-US" sz="4000" dirty="0"/>
              <a:t>We accept the general idea of suffering without complaint in almost every area of life because we see real RESULTS associated with suffering. </a:t>
            </a:r>
          </a:p>
        </p:txBody>
      </p:sp>
    </p:spTree>
    <p:extLst>
      <p:ext uri="{BB962C8B-B14F-4D97-AF65-F5344CB8AC3E}">
        <p14:creationId xmlns:p14="http://schemas.microsoft.com/office/powerpoint/2010/main" val="394709855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94A30-CCA4-487B-937D-4B804A81CA88}"/>
              </a:ext>
            </a:extLst>
          </p:cNvPr>
          <p:cNvSpPr>
            <a:spLocks noGrp="1"/>
          </p:cNvSpPr>
          <p:nvPr>
            <p:ph type="title"/>
          </p:nvPr>
        </p:nvSpPr>
        <p:spPr/>
        <p:txBody>
          <a:bodyPr>
            <a:normAutofit/>
          </a:bodyPr>
          <a:lstStyle/>
          <a:p>
            <a:r>
              <a:rPr lang="en-US" sz="3200" dirty="0"/>
              <a:t>Do we APPRECIATE the necessity of suffering?</a:t>
            </a:r>
          </a:p>
        </p:txBody>
      </p:sp>
      <p:sp>
        <p:nvSpPr>
          <p:cNvPr id="3" name="Content Placeholder 2">
            <a:extLst>
              <a:ext uri="{FF2B5EF4-FFF2-40B4-BE49-F238E27FC236}">
                <a16:creationId xmlns:a16="http://schemas.microsoft.com/office/drawing/2014/main" id="{DC03C143-963B-4BD5-AE60-6C936B3BECD7}"/>
              </a:ext>
            </a:extLst>
          </p:cNvPr>
          <p:cNvSpPr>
            <a:spLocks noGrp="1"/>
          </p:cNvSpPr>
          <p:nvPr>
            <p:ph idx="1"/>
          </p:nvPr>
        </p:nvSpPr>
        <p:spPr/>
        <p:txBody>
          <a:bodyPr>
            <a:normAutofit/>
          </a:bodyPr>
          <a:lstStyle/>
          <a:p>
            <a:r>
              <a:rPr lang="en-US" sz="4000" dirty="0"/>
              <a:t>For example, a DENTIST causes pain to eliminate pain, or a coach puts his team through painful exercises to cause them to PERFORM better on the field.</a:t>
            </a:r>
          </a:p>
        </p:txBody>
      </p:sp>
    </p:spTree>
    <p:extLst>
      <p:ext uri="{BB962C8B-B14F-4D97-AF65-F5344CB8AC3E}">
        <p14:creationId xmlns:p14="http://schemas.microsoft.com/office/powerpoint/2010/main" val="33747456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94A30-CCA4-487B-937D-4B804A81CA88}"/>
              </a:ext>
            </a:extLst>
          </p:cNvPr>
          <p:cNvSpPr>
            <a:spLocks noGrp="1"/>
          </p:cNvSpPr>
          <p:nvPr>
            <p:ph type="title"/>
          </p:nvPr>
        </p:nvSpPr>
        <p:spPr/>
        <p:txBody>
          <a:bodyPr>
            <a:normAutofit/>
          </a:bodyPr>
          <a:lstStyle/>
          <a:p>
            <a:r>
              <a:rPr lang="en-US" sz="3200" dirty="0"/>
              <a:t>Do we APPRECIATE the necessity of suffering?</a:t>
            </a:r>
          </a:p>
        </p:txBody>
      </p:sp>
      <p:sp>
        <p:nvSpPr>
          <p:cNvPr id="3" name="Content Placeholder 2">
            <a:extLst>
              <a:ext uri="{FF2B5EF4-FFF2-40B4-BE49-F238E27FC236}">
                <a16:creationId xmlns:a16="http://schemas.microsoft.com/office/drawing/2014/main" id="{DC03C143-963B-4BD5-AE60-6C936B3BECD7}"/>
              </a:ext>
            </a:extLst>
          </p:cNvPr>
          <p:cNvSpPr>
            <a:spLocks noGrp="1"/>
          </p:cNvSpPr>
          <p:nvPr>
            <p:ph idx="1"/>
          </p:nvPr>
        </p:nvSpPr>
        <p:spPr/>
        <p:txBody>
          <a:bodyPr>
            <a:normAutofit/>
          </a:bodyPr>
          <a:lstStyle/>
          <a:p>
            <a:r>
              <a:rPr lang="en-US" sz="4000" dirty="0"/>
              <a:t>No one calls this “UNLOVING” or denies the existence of doctors or coaches. Thus, not “all suffering is EVIL.”</a:t>
            </a:r>
          </a:p>
        </p:txBody>
      </p:sp>
    </p:spTree>
    <p:extLst>
      <p:ext uri="{BB962C8B-B14F-4D97-AF65-F5344CB8AC3E}">
        <p14:creationId xmlns:p14="http://schemas.microsoft.com/office/powerpoint/2010/main" val="30799579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94A30-CCA4-487B-937D-4B804A81CA88}"/>
              </a:ext>
            </a:extLst>
          </p:cNvPr>
          <p:cNvSpPr>
            <a:spLocks noGrp="1"/>
          </p:cNvSpPr>
          <p:nvPr>
            <p:ph type="title"/>
          </p:nvPr>
        </p:nvSpPr>
        <p:spPr/>
        <p:txBody>
          <a:bodyPr>
            <a:normAutofit/>
          </a:bodyPr>
          <a:lstStyle/>
          <a:p>
            <a:r>
              <a:rPr lang="en-US" sz="3200" dirty="0"/>
              <a:t>Do we APPRECIATE the necessity of suffering?</a:t>
            </a:r>
          </a:p>
        </p:txBody>
      </p:sp>
      <p:sp>
        <p:nvSpPr>
          <p:cNvPr id="3" name="Content Placeholder 2">
            <a:extLst>
              <a:ext uri="{FF2B5EF4-FFF2-40B4-BE49-F238E27FC236}">
                <a16:creationId xmlns:a16="http://schemas.microsoft.com/office/drawing/2014/main" id="{DC03C143-963B-4BD5-AE60-6C936B3BECD7}"/>
              </a:ext>
            </a:extLst>
          </p:cNvPr>
          <p:cNvSpPr>
            <a:spLocks noGrp="1"/>
          </p:cNvSpPr>
          <p:nvPr>
            <p:ph idx="1"/>
          </p:nvPr>
        </p:nvSpPr>
        <p:spPr/>
        <p:txBody>
          <a:bodyPr>
            <a:normAutofit/>
          </a:bodyPr>
          <a:lstStyle/>
          <a:p>
            <a:r>
              <a:rPr lang="en-US" sz="4000" dirty="0"/>
              <a:t>And this is exactly what God does with all the suffering in the world; He SHAPES us into something better than we would be without the suffering. And in the process, we LEARN of His goodness, compassion, and mercy in a meaningful way.</a:t>
            </a:r>
          </a:p>
        </p:txBody>
      </p:sp>
    </p:spTree>
    <p:extLst>
      <p:ext uri="{BB962C8B-B14F-4D97-AF65-F5344CB8AC3E}">
        <p14:creationId xmlns:p14="http://schemas.microsoft.com/office/powerpoint/2010/main" val="6608056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262</Words>
  <Application>Microsoft Office PowerPoint</Application>
  <PresentationFormat>Widescreen</PresentationFormat>
  <Paragraphs>12</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Corbel</vt:lpstr>
      <vt:lpstr>Office Theme</vt:lpstr>
      <vt:lpstr>PowerPoint Presentation</vt:lpstr>
      <vt:lpstr>Do we have an EXAGGERATED perspective on suffering?</vt:lpstr>
      <vt:lpstr>Do we CONTRIBUTE to the suffering of this world? </vt:lpstr>
      <vt:lpstr>Do we APPRECIATE the necessity of suffering?</vt:lpstr>
      <vt:lpstr>Do we APPRECIATE the necessity of suffering?</vt:lpstr>
      <vt:lpstr>Do we APPRECIATE the necessity of suffering?</vt:lpstr>
      <vt:lpstr>Do we APPRECIATE the necessity of suffering?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Franklin Drive Church of Christ</dc:creator>
  <cp:lastModifiedBy>Franklin Drive Church of Christ</cp:lastModifiedBy>
  <cp:revision>4</cp:revision>
  <dcterms:created xsi:type="dcterms:W3CDTF">2022-03-19T23:43:21Z</dcterms:created>
  <dcterms:modified xsi:type="dcterms:W3CDTF">2022-03-20T00:01:28Z</dcterms:modified>
</cp:coreProperties>
</file>