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57" r:id="rId5"/>
    <p:sldId id="262"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70" d="100"/>
          <a:sy n="70" d="100"/>
        </p:scale>
        <p:origin x="90"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B41BA-5C3E-4759-9A75-A4282689AF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8713AD-6502-44F0-BC46-7871A9C805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0FE533-B3B7-47EF-BB83-1BF2ADE9BB63}"/>
              </a:ext>
            </a:extLst>
          </p:cNvPr>
          <p:cNvSpPr>
            <a:spLocks noGrp="1"/>
          </p:cNvSpPr>
          <p:nvPr>
            <p:ph type="dt" sz="half" idx="10"/>
          </p:nvPr>
        </p:nvSpPr>
        <p:spPr/>
        <p:txBody>
          <a:bodyPr/>
          <a:lstStyle/>
          <a:p>
            <a:fld id="{46733F73-5005-48EA-AB73-933FAEC89DC7}" type="datetimeFigureOut">
              <a:rPr lang="en-US" smtClean="0"/>
              <a:t>11/27/2021</a:t>
            </a:fld>
            <a:endParaRPr lang="en-US"/>
          </a:p>
        </p:txBody>
      </p:sp>
      <p:sp>
        <p:nvSpPr>
          <p:cNvPr id="5" name="Footer Placeholder 4">
            <a:extLst>
              <a:ext uri="{FF2B5EF4-FFF2-40B4-BE49-F238E27FC236}">
                <a16:creationId xmlns:a16="http://schemas.microsoft.com/office/drawing/2014/main" id="{09D9698B-9D2C-42C1-92BA-44E3948C7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28C962-CADA-4F9F-8455-C3861F9595CD}"/>
              </a:ext>
            </a:extLst>
          </p:cNvPr>
          <p:cNvSpPr>
            <a:spLocks noGrp="1"/>
          </p:cNvSpPr>
          <p:nvPr>
            <p:ph type="sldNum" sz="quarter" idx="12"/>
          </p:nvPr>
        </p:nvSpPr>
        <p:spPr/>
        <p:txBody>
          <a:bodyPr/>
          <a:lstStyle/>
          <a:p>
            <a:fld id="{31FCA4B4-B9F2-4036-966D-D8248F80EB97}" type="slidenum">
              <a:rPr lang="en-US" smtClean="0"/>
              <a:t>‹#›</a:t>
            </a:fld>
            <a:endParaRPr lang="en-US"/>
          </a:p>
        </p:txBody>
      </p:sp>
    </p:spTree>
    <p:extLst>
      <p:ext uri="{BB962C8B-B14F-4D97-AF65-F5344CB8AC3E}">
        <p14:creationId xmlns:p14="http://schemas.microsoft.com/office/powerpoint/2010/main" val="3571446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95A6A-BF94-492C-99C4-90BFF3C3AD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A1AB47-6597-44A5-B9FE-F051C096C3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9B703-043E-4560-A8CE-89CDE05D6050}"/>
              </a:ext>
            </a:extLst>
          </p:cNvPr>
          <p:cNvSpPr>
            <a:spLocks noGrp="1"/>
          </p:cNvSpPr>
          <p:nvPr>
            <p:ph type="dt" sz="half" idx="10"/>
          </p:nvPr>
        </p:nvSpPr>
        <p:spPr/>
        <p:txBody>
          <a:bodyPr/>
          <a:lstStyle/>
          <a:p>
            <a:fld id="{46733F73-5005-48EA-AB73-933FAEC89DC7}" type="datetimeFigureOut">
              <a:rPr lang="en-US" smtClean="0"/>
              <a:t>11/27/2021</a:t>
            </a:fld>
            <a:endParaRPr lang="en-US"/>
          </a:p>
        </p:txBody>
      </p:sp>
      <p:sp>
        <p:nvSpPr>
          <p:cNvPr id="5" name="Footer Placeholder 4">
            <a:extLst>
              <a:ext uri="{FF2B5EF4-FFF2-40B4-BE49-F238E27FC236}">
                <a16:creationId xmlns:a16="http://schemas.microsoft.com/office/drawing/2014/main" id="{E23DF68B-B073-4BB8-91D6-66AA850ADA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D8806F-2CE8-4A95-B1A7-EE945F1DC988}"/>
              </a:ext>
            </a:extLst>
          </p:cNvPr>
          <p:cNvSpPr>
            <a:spLocks noGrp="1"/>
          </p:cNvSpPr>
          <p:nvPr>
            <p:ph type="sldNum" sz="quarter" idx="12"/>
          </p:nvPr>
        </p:nvSpPr>
        <p:spPr/>
        <p:txBody>
          <a:bodyPr/>
          <a:lstStyle/>
          <a:p>
            <a:fld id="{31FCA4B4-B9F2-4036-966D-D8248F80EB97}" type="slidenum">
              <a:rPr lang="en-US" smtClean="0"/>
              <a:t>‹#›</a:t>
            </a:fld>
            <a:endParaRPr lang="en-US"/>
          </a:p>
        </p:txBody>
      </p:sp>
    </p:spTree>
    <p:extLst>
      <p:ext uri="{BB962C8B-B14F-4D97-AF65-F5344CB8AC3E}">
        <p14:creationId xmlns:p14="http://schemas.microsoft.com/office/powerpoint/2010/main" val="509851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7C61EB-F8DE-4FAF-9856-6FD1E55747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192F83-F7BB-4CF7-A180-163E502D3B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618A36-A89E-4997-8D75-E7FBCABF349B}"/>
              </a:ext>
            </a:extLst>
          </p:cNvPr>
          <p:cNvSpPr>
            <a:spLocks noGrp="1"/>
          </p:cNvSpPr>
          <p:nvPr>
            <p:ph type="dt" sz="half" idx="10"/>
          </p:nvPr>
        </p:nvSpPr>
        <p:spPr/>
        <p:txBody>
          <a:bodyPr/>
          <a:lstStyle/>
          <a:p>
            <a:fld id="{46733F73-5005-48EA-AB73-933FAEC89DC7}" type="datetimeFigureOut">
              <a:rPr lang="en-US" smtClean="0"/>
              <a:t>11/27/2021</a:t>
            </a:fld>
            <a:endParaRPr lang="en-US"/>
          </a:p>
        </p:txBody>
      </p:sp>
      <p:sp>
        <p:nvSpPr>
          <p:cNvPr id="5" name="Footer Placeholder 4">
            <a:extLst>
              <a:ext uri="{FF2B5EF4-FFF2-40B4-BE49-F238E27FC236}">
                <a16:creationId xmlns:a16="http://schemas.microsoft.com/office/drawing/2014/main" id="{0AF5DED2-43AE-434A-B2FB-EB0B9AD3FE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2999FC-FB58-4E55-9980-72A60C75FDBC}"/>
              </a:ext>
            </a:extLst>
          </p:cNvPr>
          <p:cNvSpPr>
            <a:spLocks noGrp="1"/>
          </p:cNvSpPr>
          <p:nvPr>
            <p:ph type="sldNum" sz="quarter" idx="12"/>
          </p:nvPr>
        </p:nvSpPr>
        <p:spPr/>
        <p:txBody>
          <a:bodyPr/>
          <a:lstStyle/>
          <a:p>
            <a:fld id="{31FCA4B4-B9F2-4036-966D-D8248F80EB97}" type="slidenum">
              <a:rPr lang="en-US" smtClean="0"/>
              <a:t>‹#›</a:t>
            </a:fld>
            <a:endParaRPr lang="en-US"/>
          </a:p>
        </p:txBody>
      </p:sp>
    </p:spTree>
    <p:extLst>
      <p:ext uri="{BB962C8B-B14F-4D97-AF65-F5344CB8AC3E}">
        <p14:creationId xmlns:p14="http://schemas.microsoft.com/office/powerpoint/2010/main" val="1475007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3554A-C7AD-4D50-B2F0-CAF7CA5A8A0A}"/>
              </a:ext>
            </a:extLst>
          </p:cNvPr>
          <p:cNvSpPr>
            <a:spLocks noGrp="1"/>
          </p:cNvSpPr>
          <p:nvPr>
            <p:ph type="title"/>
          </p:nvPr>
        </p:nvSpPr>
        <p:spPr/>
        <p:txBody>
          <a:bodyPr/>
          <a:lstStyle>
            <a:lvl1pPr marL="0" indent="0">
              <a:spcBef>
                <a:spcPts val="0"/>
              </a:spcBef>
              <a:buFont typeface="Arial" panose="020B0604020202020204" pitchFamily="34" charset="0"/>
              <a:buNone/>
              <a:defRPr b="1">
                <a:solidFill>
                  <a:schemeClr val="bg1"/>
                </a:solidFill>
                <a:latin typeface="Corbel" panose="020B05030202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15FFF62-FFB3-4CAE-AA83-2D7368586942}"/>
              </a:ext>
            </a:extLst>
          </p:cNvPr>
          <p:cNvSpPr>
            <a:spLocks noGrp="1"/>
          </p:cNvSpPr>
          <p:nvPr>
            <p:ph idx="1"/>
          </p:nvPr>
        </p:nvSpPr>
        <p:spPr/>
        <p:txBody>
          <a:bodyPr/>
          <a:lstStyle>
            <a:lvl1pPr marL="0" indent="0">
              <a:spcBef>
                <a:spcPts val="0"/>
              </a:spcBef>
              <a:buNone/>
              <a:defRPr b="1">
                <a:solidFill>
                  <a:schemeClr val="bg1"/>
                </a:solidFill>
                <a:latin typeface="Corbel" panose="020B0503020204020204" pitchFamily="34" charset="0"/>
              </a:defRPr>
            </a:lvl1pPr>
            <a:lvl2pPr marL="0" indent="0">
              <a:spcBef>
                <a:spcPts val="0"/>
              </a:spcBef>
              <a:buNone/>
              <a:defRPr b="1">
                <a:solidFill>
                  <a:schemeClr val="bg1"/>
                </a:solidFill>
                <a:latin typeface="Corbel" panose="020B0503020204020204" pitchFamily="34" charset="0"/>
              </a:defRPr>
            </a:lvl2pPr>
            <a:lvl3pPr marL="0" indent="0">
              <a:spcBef>
                <a:spcPts val="0"/>
              </a:spcBef>
              <a:buNone/>
              <a:defRPr b="1">
                <a:solidFill>
                  <a:schemeClr val="bg1"/>
                </a:solidFill>
                <a:latin typeface="Corbel" panose="020B0503020204020204" pitchFamily="34" charset="0"/>
              </a:defRPr>
            </a:lvl3pPr>
            <a:lvl4pPr marL="0" indent="0">
              <a:spcBef>
                <a:spcPts val="0"/>
              </a:spcBef>
              <a:buNone/>
              <a:defRPr b="1">
                <a:solidFill>
                  <a:schemeClr val="bg1"/>
                </a:solidFill>
                <a:latin typeface="Corbel" panose="020B0503020204020204" pitchFamily="34" charset="0"/>
              </a:defRPr>
            </a:lvl4pPr>
            <a:lvl5pPr marL="0" indent="0">
              <a:spcBef>
                <a:spcPts val="0"/>
              </a:spcBef>
              <a:buNone/>
              <a:defRPr b="1">
                <a:solidFill>
                  <a:schemeClr val="bg1"/>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DB1110-1034-4A46-8B0D-C7D6B7580888}"/>
              </a:ext>
            </a:extLst>
          </p:cNvPr>
          <p:cNvSpPr>
            <a:spLocks noGrp="1"/>
          </p:cNvSpPr>
          <p:nvPr>
            <p:ph type="dt" sz="half" idx="10"/>
          </p:nvPr>
        </p:nvSpPr>
        <p:spPr/>
        <p:txBody>
          <a:bodyPr/>
          <a:lstStyle/>
          <a:p>
            <a:fld id="{46733F73-5005-48EA-AB73-933FAEC89DC7}" type="datetimeFigureOut">
              <a:rPr lang="en-US" smtClean="0"/>
              <a:t>11/27/2021</a:t>
            </a:fld>
            <a:endParaRPr lang="en-US"/>
          </a:p>
        </p:txBody>
      </p:sp>
      <p:sp>
        <p:nvSpPr>
          <p:cNvPr id="5" name="Footer Placeholder 4">
            <a:extLst>
              <a:ext uri="{FF2B5EF4-FFF2-40B4-BE49-F238E27FC236}">
                <a16:creationId xmlns:a16="http://schemas.microsoft.com/office/drawing/2014/main" id="{46076848-368B-4CBA-8169-80FABD229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545A1-D28E-42E5-8EF0-6FDB9085B564}"/>
              </a:ext>
            </a:extLst>
          </p:cNvPr>
          <p:cNvSpPr>
            <a:spLocks noGrp="1"/>
          </p:cNvSpPr>
          <p:nvPr>
            <p:ph type="sldNum" sz="quarter" idx="12"/>
          </p:nvPr>
        </p:nvSpPr>
        <p:spPr/>
        <p:txBody>
          <a:bodyPr/>
          <a:lstStyle/>
          <a:p>
            <a:fld id="{31FCA4B4-B9F2-4036-966D-D8248F80EB97}" type="slidenum">
              <a:rPr lang="en-US" smtClean="0"/>
              <a:t>‹#›</a:t>
            </a:fld>
            <a:endParaRPr lang="en-US"/>
          </a:p>
        </p:txBody>
      </p:sp>
    </p:spTree>
    <p:extLst>
      <p:ext uri="{BB962C8B-B14F-4D97-AF65-F5344CB8AC3E}">
        <p14:creationId xmlns:p14="http://schemas.microsoft.com/office/powerpoint/2010/main" val="374899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E6945-3ED4-445E-851B-7C8DD92B72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D25C92-01B5-4560-B05A-6C1462E95C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F1B3B0-E1BC-40DC-A4D0-5C441A3B5CDB}"/>
              </a:ext>
            </a:extLst>
          </p:cNvPr>
          <p:cNvSpPr>
            <a:spLocks noGrp="1"/>
          </p:cNvSpPr>
          <p:nvPr>
            <p:ph type="dt" sz="half" idx="10"/>
          </p:nvPr>
        </p:nvSpPr>
        <p:spPr/>
        <p:txBody>
          <a:bodyPr/>
          <a:lstStyle/>
          <a:p>
            <a:fld id="{46733F73-5005-48EA-AB73-933FAEC89DC7}" type="datetimeFigureOut">
              <a:rPr lang="en-US" smtClean="0"/>
              <a:t>11/27/2021</a:t>
            </a:fld>
            <a:endParaRPr lang="en-US"/>
          </a:p>
        </p:txBody>
      </p:sp>
      <p:sp>
        <p:nvSpPr>
          <p:cNvPr id="5" name="Footer Placeholder 4">
            <a:extLst>
              <a:ext uri="{FF2B5EF4-FFF2-40B4-BE49-F238E27FC236}">
                <a16:creationId xmlns:a16="http://schemas.microsoft.com/office/drawing/2014/main" id="{584DEF45-FFA9-43BF-8344-9C0106CB7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C00717-47D6-4781-92D6-08289445F688}"/>
              </a:ext>
            </a:extLst>
          </p:cNvPr>
          <p:cNvSpPr>
            <a:spLocks noGrp="1"/>
          </p:cNvSpPr>
          <p:nvPr>
            <p:ph type="sldNum" sz="quarter" idx="12"/>
          </p:nvPr>
        </p:nvSpPr>
        <p:spPr/>
        <p:txBody>
          <a:bodyPr/>
          <a:lstStyle/>
          <a:p>
            <a:fld id="{31FCA4B4-B9F2-4036-966D-D8248F80EB97}" type="slidenum">
              <a:rPr lang="en-US" smtClean="0"/>
              <a:t>‹#›</a:t>
            </a:fld>
            <a:endParaRPr lang="en-US"/>
          </a:p>
        </p:txBody>
      </p:sp>
    </p:spTree>
    <p:extLst>
      <p:ext uri="{BB962C8B-B14F-4D97-AF65-F5344CB8AC3E}">
        <p14:creationId xmlns:p14="http://schemas.microsoft.com/office/powerpoint/2010/main" val="407843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90625-BA18-4830-8950-0B8CA50ACA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F8103-D921-46D9-AB72-1C8D572BEC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61AFB1-B151-4841-9ED7-2E1C6F5564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489AB7-AC74-4DBF-9876-37EF32BD469B}"/>
              </a:ext>
            </a:extLst>
          </p:cNvPr>
          <p:cNvSpPr>
            <a:spLocks noGrp="1"/>
          </p:cNvSpPr>
          <p:nvPr>
            <p:ph type="dt" sz="half" idx="10"/>
          </p:nvPr>
        </p:nvSpPr>
        <p:spPr/>
        <p:txBody>
          <a:bodyPr/>
          <a:lstStyle/>
          <a:p>
            <a:fld id="{46733F73-5005-48EA-AB73-933FAEC89DC7}" type="datetimeFigureOut">
              <a:rPr lang="en-US" smtClean="0"/>
              <a:t>11/27/2021</a:t>
            </a:fld>
            <a:endParaRPr lang="en-US"/>
          </a:p>
        </p:txBody>
      </p:sp>
      <p:sp>
        <p:nvSpPr>
          <p:cNvPr id="6" name="Footer Placeholder 5">
            <a:extLst>
              <a:ext uri="{FF2B5EF4-FFF2-40B4-BE49-F238E27FC236}">
                <a16:creationId xmlns:a16="http://schemas.microsoft.com/office/drawing/2014/main" id="{3920D6CA-2609-4405-93E7-D3CAE88CAE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8702D9-2EC8-4780-A9AE-E3C5041D5FAC}"/>
              </a:ext>
            </a:extLst>
          </p:cNvPr>
          <p:cNvSpPr>
            <a:spLocks noGrp="1"/>
          </p:cNvSpPr>
          <p:nvPr>
            <p:ph type="sldNum" sz="quarter" idx="12"/>
          </p:nvPr>
        </p:nvSpPr>
        <p:spPr/>
        <p:txBody>
          <a:bodyPr/>
          <a:lstStyle/>
          <a:p>
            <a:fld id="{31FCA4B4-B9F2-4036-966D-D8248F80EB97}" type="slidenum">
              <a:rPr lang="en-US" smtClean="0"/>
              <a:t>‹#›</a:t>
            </a:fld>
            <a:endParaRPr lang="en-US"/>
          </a:p>
        </p:txBody>
      </p:sp>
    </p:spTree>
    <p:extLst>
      <p:ext uri="{BB962C8B-B14F-4D97-AF65-F5344CB8AC3E}">
        <p14:creationId xmlns:p14="http://schemas.microsoft.com/office/powerpoint/2010/main" val="1826535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C03FF-52F6-4A28-8BCF-DFE6F60409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19DF70-8BE5-4231-AC55-B34FABCF80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BC04A5-50F2-4559-9AB6-AFCA5FC64F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76DBCB-385E-4FD8-B817-60D6F30540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6A479C-4CA5-4454-B4D1-9453BE2C52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FF601D-6C10-4EFB-A6AF-CECDE907FFDA}"/>
              </a:ext>
            </a:extLst>
          </p:cNvPr>
          <p:cNvSpPr>
            <a:spLocks noGrp="1"/>
          </p:cNvSpPr>
          <p:nvPr>
            <p:ph type="dt" sz="half" idx="10"/>
          </p:nvPr>
        </p:nvSpPr>
        <p:spPr/>
        <p:txBody>
          <a:bodyPr/>
          <a:lstStyle/>
          <a:p>
            <a:fld id="{46733F73-5005-48EA-AB73-933FAEC89DC7}" type="datetimeFigureOut">
              <a:rPr lang="en-US" smtClean="0"/>
              <a:t>11/27/2021</a:t>
            </a:fld>
            <a:endParaRPr lang="en-US"/>
          </a:p>
        </p:txBody>
      </p:sp>
      <p:sp>
        <p:nvSpPr>
          <p:cNvPr id="8" name="Footer Placeholder 7">
            <a:extLst>
              <a:ext uri="{FF2B5EF4-FFF2-40B4-BE49-F238E27FC236}">
                <a16:creationId xmlns:a16="http://schemas.microsoft.com/office/drawing/2014/main" id="{A61A15F7-B032-49D6-878D-74DCF405BE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21B38E-EB0F-4F4C-A957-1E37AE7A3ACB}"/>
              </a:ext>
            </a:extLst>
          </p:cNvPr>
          <p:cNvSpPr>
            <a:spLocks noGrp="1"/>
          </p:cNvSpPr>
          <p:nvPr>
            <p:ph type="sldNum" sz="quarter" idx="12"/>
          </p:nvPr>
        </p:nvSpPr>
        <p:spPr/>
        <p:txBody>
          <a:bodyPr/>
          <a:lstStyle/>
          <a:p>
            <a:fld id="{31FCA4B4-B9F2-4036-966D-D8248F80EB97}" type="slidenum">
              <a:rPr lang="en-US" smtClean="0"/>
              <a:t>‹#›</a:t>
            </a:fld>
            <a:endParaRPr lang="en-US"/>
          </a:p>
        </p:txBody>
      </p:sp>
    </p:spTree>
    <p:extLst>
      <p:ext uri="{BB962C8B-B14F-4D97-AF65-F5344CB8AC3E}">
        <p14:creationId xmlns:p14="http://schemas.microsoft.com/office/powerpoint/2010/main" val="2185981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5856-7D23-45FC-9999-9410C83158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030D3D-10E6-4282-8609-D7A901C955C9}"/>
              </a:ext>
            </a:extLst>
          </p:cNvPr>
          <p:cNvSpPr>
            <a:spLocks noGrp="1"/>
          </p:cNvSpPr>
          <p:nvPr>
            <p:ph type="dt" sz="half" idx="10"/>
          </p:nvPr>
        </p:nvSpPr>
        <p:spPr/>
        <p:txBody>
          <a:bodyPr/>
          <a:lstStyle/>
          <a:p>
            <a:fld id="{46733F73-5005-48EA-AB73-933FAEC89DC7}" type="datetimeFigureOut">
              <a:rPr lang="en-US" smtClean="0"/>
              <a:t>11/27/2021</a:t>
            </a:fld>
            <a:endParaRPr lang="en-US"/>
          </a:p>
        </p:txBody>
      </p:sp>
      <p:sp>
        <p:nvSpPr>
          <p:cNvPr id="4" name="Footer Placeholder 3">
            <a:extLst>
              <a:ext uri="{FF2B5EF4-FFF2-40B4-BE49-F238E27FC236}">
                <a16:creationId xmlns:a16="http://schemas.microsoft.com/office/drawing/2014/main" id="{DD265FE1-E2DC-46E5-9B80-8F1C7E5F75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389928-F8A1-44D5-B56F-7EFA9D4F162C}"/>
              </a:ext>
            </a:extLst>
          </p:cNvPr>
          <p:cNvSpPr>
            <a:spLocks noGrp="1"/>
          </p:cNvSpPr>
          <p:nvPr>
            <p:ph type="sldNum" sz="quarter" idx="12"/>
          </p:nvPr>
        </p:nvSpPr>
        <p:spPr/>
        <p:txBody>
          <a:bodyPr/>
          <a:lstStyle/>
          <a:p>
            <a:fld id="{31FCA4B4-B9F2-4036-966D-D8248F80EB97}" type="slidenum">
              <a:rPr lang="en-US" smtClean="0"/>
              <a:t>‹#›</a:t>
            </a:fld>
            <a:endParaRPr lang="en-US"/>
          </a:p>
        </p:txBody>
      </p:sp>
    </p:spTree>
    <p:extLst>
      <p:ext uri="{BB962C8B-B14F-4D97-AF65-F5344CB8AC3E}">
        <p14:creationId xmlns:p14="http://schemas.microsoft.com/office/powerpoint/2010/main" val="384906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10D8F5-5E12-4CE1-A151-966D1D2F6C7F}"/>
              </a:ext>
            </a:extLst>
          </p:cNvPr>
          <p:cNvSpPr>
            <a:spLocks noGrp="1"/>
          </p:cNvSpPr>
          <p:nvPr>
            <p:ph type="dt" sz="half" idx="10"/>
          </p:nvPr>
        </p:nvSpPr>
        <p:spPr/>
        <p:txBody>
          <a:bodyPr/>
          <a:lstStyle/>
          <a:p>
            <a:fld id="{46733F73-5005-48EA-AB73-933FAEC89DC7}" type="datetimeFigureOut">
              <a:rPr lang="en-US" smtClean="0"/>
              <a:t>11/27/2021</a:t>
            </a:fld>
            <a:endParaRPr lang="en-US"/>
          </a:p>
        </p:txBody>
      </p:sp>
      <p:sp>
        <p:nvSpPr>
          <p:cNvPr id="3" name="Footer Placeholder 2">
            <a:extLst>
              <a:ext uri="{FF2B5EF4-FFF2-40B4-BE49-F238E27FC236}">
                <a16:creationId xmlns:a16="http://schemas.microsoft.com/office/drawing/2014/main" id="{5CCED024-B58D-4C2A-9917-F31264D5F8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74CE8F-BF71-4A1B-95B0-7065642B35C8}"/>
              </a:ext>
            </a:extLst>
          </p:cNvPr>
          <p:cNvSpPr>
            <a:spLocks noGrp="1"/>
          </p:cNvSpPr>
          <p:nvPr>
            <p:ph type="sldNum" sz="quarter" idx="12"/>
          </p:nvPr>
        </p:nvSpPr>
        <p:spPr/>
        <p:txBody>
          <a:bodyPr/>
          <a:lstStyle/>
          <a:p>
            <a:fld id="{31FCA4B4-B9F2-4036-966D-D8248F80EB97}" type="slidenum">
              <a:rPr lang="en-US" smtClean="0"/>
              <a:t>‹#›</a:t>
            </a:fld>
            <a:endParaRPr lang="en-US"/>
          </a:p>
        </p:txBody>
      </p:sp>
    </p:spTree>
    <p:extLst>
      <p:ext uri="{BB962C8B-B14F-4D97-AF65-F5344CB8AC3E}">
        <p14:creationId xmlns:p14="http://schemas.microsoft.com/office/powerpoint/2010/main" val="241551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3F800-0F3B-488A-9F4F-4BD14FF96D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BF0CE0-4970-4080-B26A-13B0FC09CD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099A6B-6659-4D40-867F-905FDCC828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490FB7-28F8-4A8D-A71D-6CDF6E3CE158}"/>
              </a:ext>
            </a:extLst>
          </p:cNvPr>
          <p:cNvSpPr>
            <a:spLocks noGrp="1"/>
          </p:cNvSpPr>
          <p:nvPr>
            <p:ph type="dt" sz="half" idx="10"/>
          </p:nvPr>
        </p:nvSpPr>
        <p:spPr/>
        <p:txBody>
          <a:bodyPr/>
          <a:lstStyle/>
          <a:p>
            <a:fld id="{46733F73-5005-48EA-AB73-933FAEC89DC7}" type="datetimeFigureOut">
              <a:rPr lang="en-US" smtClean="0"/>
              <a:t>11/27/2021</a:t>
            </a:fld>
            <a:endParaRPr lang="en-US"/>
          </a:p>
        </p:txBody>
      </p:sp>
      <p:sp>
        <p:nvSpPr>
          <p:cNvPr id="6" name="Footer Placeholder 5">
            <a:extLst>
              <a:ext uri="{FF2B5EF4-FFF2-40B4-BE49-F238E27FC236}">
                <a16:creationId xmlns:a16="http://schemas.microsoft.com/office/drawing/2014/main" id="{A1C75360-6243-43B0-8F6C-5DE40A99D4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824916-4ABB-4587-BE2B-E7D094A0F26F}"/>
              </a:ext>
            </a:extLst>
          </p:cNvPr>
          <p:cNvSpPr>
            <a:spLocks noGrp="1"/>
          </p:cNvSpPr>
          <p:nvPr>
            <p:ph type="sldNum" sz="quarter" idx="12"/>
          </p:nvPr>
        </p:nvSpPr>
        <p:spPr/>
        <p:txBody>
          <a:bodyPr/>
          <a:lstStyle/>
          <a:p>
            <a:fld id="{31FCA4B4-B9F2-4036-966D-D8248F80EB97}" type="slidenum">
              <a:rPr lang="en-US" smtClean="0"/>
              <a:t>‹#›</a:t>
            </a:fld>
            <a:endParaRPr lang="en-US"/>
          </a:p>
        </p:txBody>
      </p:sp>
    </p:spTree>
    <p:extLst>
      <p:ext uri="{BB962C8B-B14F-4D97-AF65-F5344CB8AC3E}">
        <p14:creationId xmlns:p14="http://schemas.microsoft.com/office/powerpoint/2010/main" val="73646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49B8B-9211-4430-96B5-84ADB09B8A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6BF1BC-32E2-444E-86DE-6C39A702F3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3E8823-9210-464E-AFD9-51F6330288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846126-E4EB-4957-B452-14AF49D0B856}"/>
              </a:ext>
            </a:extLst>
          </p:cNvPr>
          <p:cNvSpPr>
            <a:spLocks noGrp="1"/>
          </p:cNvSpPr>
          <p:nvPr>
            <p:ph type="dt" sz="half" idx="10"/>
          </p:nvPr>
        </p:nvSpPr>
        <p:spPr/>
        <p:txBody>
          <a:bodyPr/>
          <a:lstStyle/>
          <a:p>
            <a:fld id="{46733F73-5005-48EA-AB73-933FAEC89DC7}" type="datetimeFigureOut">
              <a:rPr lang="en-US" smtClean="0"/>
              <a:t>11/27/2021</a:t>
            </a:fld>
            <a:endParaRPr lang="en-US"/>
          </a:p>
        </p:txBody>
      </p:sp>
      <p:sp>
        <p:nvSpPr>
          <p:cNvPr id="6" name="Footer Placeholder 5">
            <a:extLst>
              <a:ext uri="{FF2B5EF4-FFF2-40B4-BE49-F238E27FC236}">
                <a16:creationId xmlns:a16="http://schemas.microsoft.com/office/drawing/2014/main" id="{3560C5A0-EF95-4402-A15F-9124DC3CAB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E76D0F-FB97-442E-B879-3F030D7185B3}"/>
              </a:ext>
            </a:extLst>
          </p:cNvPr>
          <p:cNvSpPr>
            <a:spLocks noGrp="1"/>
          </p:cNvSpPr>
          <p:nvPr>
            <p:ph type="sldNum" sz="quarter" idx="12"/>
          </p:nvPr>
        </p:nvSpPr>
        <p:spPr/>
        <p:txBody>
          <a:bodyPr/>
          <a:lstStyle/>
          <a:p>
            <a:fld id="{31FCA4B4-B9F2-4036-966D-D8248F80EB97}" type="slidenum">
              <a:rPr lang="en-US" smtClean="0"/>
              <a:t>‹#›</a:t>
            </a:fld>
            <a:endParaRPr lang="en-US"/>
          </a:p>
        </p:txBody>
      </p:sp>
    </p:spTree>
    <p:extLst>
      <p:ext uri="{BB962C8B-B14F-4D97-AF65-F5344CB8AC3E}">
        <p14:creationId xmlns:p14="http://schemas.microsoft.com/office/powerpoint/2010/main" val="2382557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B007D9-69BC-47D0-A617-F4DA54F521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009EE7-BA7A-4666-ABE2-54058B66A4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2F1B27-8F5E-4DC9-8F75-EEC27E36FF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733F73-5005-48EA-AB73-933FAEC89DC7}" type="datetimeFigureOut">
              <a:rPr lang="en-US" smtClean="0"/>
              <a:t>11/27/2021</a:t>
            </a:fld>
            <a:endParaRPr lang="en-US"/>
          </a:p>
        </p:txBody>
      </p:sp>
      <p:sp>
        <p:nvSpPr>
          <p:cNvPr id="5" name="Footer Placeholder 4">
            <a:extLst>
              <a:ext uri="{FF2B5EF4-FFF2-40B4-BE49-F238E27FC236}">
                <a16:creationId xmlns:a16="http://schemas.microsoft.com/office/drawing/2014/main" id="{2EE01EC4-8C0E-4321-9673-5EF440DC33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BB38D2-B936-4E54-9288-408FBB4281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CA4B4-B9F2-4036-966D-D8248F80EB97}" type="slidenum">
              <a:rPr lang="en-US" smtClean="0"/>
              <a:t>‹#›</a:t>
            </a:fld>
            <a:endParaRPr lang="en-US"/>
          </a:p>
        </p:txBody>
      </p:sp>
    </p:spTree>
    <p:extLst>
      <p:ext uri="{BB962C8B-B14F-4D97-AF65-F5344CB8AC3E}">
        <p14:creationId xmlns:p14="http://schemas.microsoft.com/office/powerpoint/2010/main" val="431237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255404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8EB3D5-AC19-4500-8054-8EBB40E39A73}"/>
              </a:ext>
            </a:extLst>
          </p:cNvPr>
          <p:cNvSpPr>
            <a:spLocks noGrp="1"/>
          </p:cNvSpPr>
          <p:nvPr>
            <p:ph idx="1"/>
          </p:nvPr>
        </p:nvSpPr>
        <p:spPr>
          <a:xfrm>
            <a:off x="838200" y="1660028"/>
            <a:ext cx="10515600" cy="3537945"/>
          </a:xfrm>
        </p:spPr>
        <p:txBody>
          <a:bodyPr>
            <a:normAutofit/>
          </a:bodyPr>
          <a:lstStyle/>
          <a:p>
            <a:r>
              <a:rPr lang="en-US" sz="5400" dirty="0"/>
              <a:t>John’s vision sees a new CITY, the new JERUSALEM, with a new TEMPLE, where God DWELLS with His people.</a:t>
            </a:r>
          </a:p>
        </p:txBody>
      </p:sp>
    </p:spTree>
    <p:extLst>
      <p:ext uri="{BB962C8B-B14F-4D97-AF65-F5344CB8AC3E}">
        <p14:creationId xmlns:p14="http://schemas.microsoft.com/office/powerpoint/2010/main" val="3764423013"/>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858FE-3408-4819-B8E9-F81C4417E7A5}"/>
              </a:ext>
            </a:extLst>
          </p:cNvPr>
          <p:cNvSpPr>
            <a:spLocks noGrp="1"/>
          </p:cNvSpPr>
          <p:nvPr>
            <p:ph type="title"/>
          </p:nvPr>
        </p:nvSpPr>
        <p:spPr/>
        <p:txBody>
          <a:bodyPr/>
          <a:lstStyle/>
          <a:p>
            <a:r>
              <a:rPr lang="en-US" dirty="0"/>
              <a:t>JESUS Is the New Temple</a:t>
            </a:r>
          </a:p>
        </p:txBody>
      </p:sp>
      <p:sp>
        <p:nvSpPr>
          <p:cNvPr id="3" name="Content Placeholder 2">
            <a:extLst>
              <a:ext uri="{FF2B5EF4-FFF2-40B4-BE49-F238E27FC236}">
                <a16:creationId xmlns:a16="http://schemas.microsoft.com/office/drawing/2014/main" id="{FA8EB3D5-AC19-4500-8054-8EBB40E39A73}"/>
              </a:ext>
            </a:extLst>
          </p:cNvPr>
          <p:cNvSpPr>
            <a:spLocks noGrp="1"/>
          </p:cNvSpPr>
          <p:nvPr>
            <p:ph idx="1"/>
          </p:nvPr>
        </p:nvSpPr>
        <p:spPr/>
        <p:txBody>
          <a:bodyPr>
            <a:normAutofit/>
          </a:bodyPr>
          <a:lstStyle/>
          <a:p>
            <a:pPr algn="ctr"/>
            <a:r>
              <a:rPr lang="en-US" sz="3200" dirty="0"/>
              <a:t>The Christ would BUILD the temple.</a:t>
            </a:r>
          </a:p>
          <a:p>
            <a:pPr algn="ctr"/>
            <a:endParaRPr lang="en-US" sz="3200" dirty="0"/>
          </a:p>
          <a:p>
            <a:pPr algn="ctr"/>
            <a:r>
              <a:rPr lang="en-US" sz="3200" dirty="0"/>
              <a:t>The Christ is the CORNERSTONE of the temple. </a:t>
            </a:r>
          </a:p>
          <a:p>
            <a:pPr algn="ctr"/>
            <a:endParaRPr lang="en-US" sz="3200" dirty="0"/>
          </a:p>
          <a:p>
            <a:pPr algn="ctr"/>
            <a:r>
              <a:rPr lang="en-US" sz="3200" dirty="0"/>
              <a:t>The Christ is where God’s PRESENCE dwells. </a:t>
            </a:r>
          </a:p>
          <a:p>
            <a:pPr algn="ctr"/>
            <a:endParaRPr lang="en-US" sz="3200" dirty="0"/>
          </a:p>
          <a:p>
            <a:pPr algn="ctr"/>
            <a:r>
              <a:rPr lang="en-US" sz="3200" dirty="0"/>
              <a:t>God’s people are the living STONES of the temple. </a:t>
            </a:r>
          </a:p>
          <a:p>
            <a:pPr algn="ctr"/>
            <a:endParaRPr lang="en-US" sz="3200" dirty="0"/>
          </a:p>
          <a:p>
            <a:pPr algn="ctr"/>
            <a:r>
              <a:rPr lang="en-US" sz="3200" dirty="0"/>
              <a:t>God’s people are the PRIESTS that offer spiritual sacrifices.</a:t>
            </a:r>
          </a:p>
        </p:txBody>
      </p:sp>
    </p:spTree>
    <p:extLst>
      <p:ext uri="{BB962C8B-B14F-4D97-AF65-F5344CB8AC3E}">
        <p14:creationId xmlns:p14="http://schemas.microsoft.com/office/powerpoint/2010/main" val="23017091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8EB3D5-AC19-4500-8054-8EBB40E39A73}"/>
              </a:ext>
            </a:extLst>
          </p:cNvPr>
          <p:cNvSpPr>
            <a:spLocks noGrp="1"/>
          </p:cNvSpPr>
          <p:nvPr>
            <p:ph idx="1"/>
          </p:nvPr>
        </p:nvSpPr>
        <p:spPr>
          <a:xfrm>
            <a:off x="838200" y="2562824"/>
            <a:ext cx="10515600" cy="1732352"/>
          </a:xfrm>
        </p:spPr>
        <p:txBody>
          <a:bodyPr>
            <a:normAutofit/>
          </a:bodyPr>
          <a:lstStyle/>
          <a:p>
            <a:pPr algn="ctr"/>
            <a:r>
              <a:rPr lang="en-US" sz="5400" dirty="0"/>
              <a:t>John’s vision REMINDED the saints of Ezekiel’s vision: there is hope!</a:t>
            </a:r>
          </a:p>
        </p:txBody>
      </p:sp>
    </p:spTree>
    <p:extLst>
      <p:ext uri="{BB962C8B-B14F-4D97-AF65-F5344CB8AC3E}">
        <p14:creationId xmlns:p14="http://schemas.microsoft.com/office/powerpoint/2010/main" val="710334755"/>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E9371D-9FDA-40B7-9FC1-F73B0BE338F9}"/>
              </a:ext>
            </a:extLst>
          </p:cNvPr>
          <p:cNvSpPr>
            <a:spLocks noGrp="1"/>
          </p:cNvSpPr>
          <p:nvPr>
            <p:ph idx="1"/>
          </p:nvPr>
        </p:nvSpPr>
        <p:spPr>
          <a:xfrm>
            <a:off x="516909" y="619291"/>
            <a:ext cx="11158182" cy="5619418"/>
          </a:xfrm>
        </p:spPr>
        <p:txBody>
          <a:bodyPr>
            <a:normAutofit fontScale="92500" lnSpcReduction="10000"/>
          </a:bodyPr>
          <a:lstStyle/>
          <a:p>
            <a:pPr algn="ctr"/>
            <a:r>
              <a:rPr lang="en-US" sz="4400" dirty="0"/>
              <a:t>Pay attention to the temple vision: RESTORATION is coming.</a:t>
            </a:r>
          </a:p>
          <a:p>
            <a:pPr algn="ctr"/>
            <a:endParaRPr lang="en-US" sz="4400" dirty="0"/>
          </a:p>
          <a:p>
            <a:pPr algn="ctr"/>
            <a:r>
              <a:rPr lang="en-US" sz="4400" dirty="0"/>
              <a:t>God’s presence will RETURN to the temple.</a:t>
            </a:r>
          </a:p>
          <a:p>
            <a:pPr algn="ctr"/>
            <a:endParaRPr lang="en-US" sz="4400" dirty="0"/>
          </a:p>
          <a:p>
            <a:pPr algn="ctr"/>
            <a:r>
              <a:rPr lang="en-US" sz="4400" dirty="0"/>
              <a:t>The temple plan would cause REMORSE for sins.</a:t>
            </a:r>
          </a:p>
          <a:p>
            <a:pPr algn="ctr"/>
            <a:endParaRPr lang="en-US" sz="4400" dirty="0"/>
          </a:p>
          <a:p>
            <a:pPr algn="ctr"/>
            <a:r>
              <a:rPr lang="en-US" sz="4400" dirty="0"/>
              <a:t>The temple would have REGULATIONS, requiring holiness.</a:t>
            </a:r>
          </a:p>
          <a:p>
            <a:pPr algn="ctr"/>
            <a:endParaRPr lang="en-US" sz="4400" dirty="0"/>
          </a:p>
          <a:p>
            <a:pPr algn="ctr"/>
            <a:r>
              <a:rPr lang="en-US" sz="4400" dirty="0"/>
              <a:t>The RIVER of life would flow from the temple.</a:t>
            </a:r>
          </a:p>
        </p:txBody>
      </p:sp>
    </p:spTree>
    <p:extLst>
      <p:ext uri="{BB962C8B-B14F-4D97-AF65-F5344CB8AC3E}">
        <p14:creationId xmlns:p14="http://schemas.microsoft.com/office/powerpoint/2010/main" val="16832614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E9371D-9FDA-40B7-9FC1-F73B0BE338F9}"/>
              </a:ext>
            </a:extLst>
          </p:cNvPr>
          <p:cNvSpPr>
            <a:spLocks noGrp="1"/>
          </p:cNvSpPr>
          <p:nvPr>
            <p:ph idx="1"/>
          </p:nvPr>
        </p:nvSpPr>
        <p:spPr>
          <a:xfrm>
            <a:off x="397207" y="1909846"/>
            <a:ext cx="11397587" cy="3038308"/>
          </a:xfrm>
        </p:spPr>
        <p:txBody>
          <a:bodyPr>
            <a:noAutofit/>
          </a:bodyPr>
          <a:lstStyle/>
          <a:p>
            <a:pPr algn="ctr"/>
            <a:r>
              <a:rPr lang="en-US" sz="4000" dirty="0"/>
              <a:t>The greatest feature of the temple is that the Lord is THERE, and He is our INHERITANCE. Despite our sins, God has brought us into His temple because He desires meaningful and intimate fellowship with us. However, some will never enter the gate.</a:t>
            </a:r>
          </a:p>
        </p:txBody>
      </p:sp>
    </p:spTree>
    <p:extLst>
      <p:ext uri="{BB962C8B-B14F-4D97-AF65-F5344CB8AC3E}">
        <p14:creationId xmlns:p14="http://schemas.microsoft.com/office/powerpoint/2010/main" val="813180934"/>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181</Words>
  <Application>Microsoft Office PowerPoint</Application>
  <PresentationFormat>Widescreen</PresentationFormat>
  <Paragraphs>22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Corbel</vt:lpstr>
      <vt:lpstr>Office Theme</vt:lpstr>
      <vt:lpstr>PowerPoint Presentation</vt:lpstr>
      <vt:lpstr>PowerPoint Presentation</vt:lpstr>
      <vt:lpstr>JESUS Is the New Temple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Franklin Drive Church of Christ</dc:creator>
  <cp:lastModifiedBy>Franklin Drive Church of Christ</cp:lastModifiedBy>
  <cp:revision>2</cp:revision>
  <dcterms:created xsi:type="dcterms:W3CDTF">2021-11-28T01:29:09Z</dcterms:created>
  <dcterms:modified xsi:type="dcterms:W3CDTF">2021-11-28T03:24:41Z</dcterms:modified>
</cp:coreProperties>
</file>