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175" r:id="rId2"/>
    <p:sldId id="6176" r:id="rId3"/>
    <p:sldId id="6177" r:id="rId4"/>
    <p:sldId id="6178" r:id="rId5"/>
    <p:sldId id="6179" r:id="rId6"/>
    <p:sldId id="6180" r:id="rId7"/>
    <p:sldId id="61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C0C0-D68A-7F6F-9FE1-18CDE4ED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7F37D-A7E3-E987-8CB4-9FDCD4D43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8AA5F-0705-0161-E936-DA163954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D8FF-C7ED-4F4C-4766-B66426ABE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4C6FF-2105-C3F4-DD8C-62F83696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2012-1C64-29CE-780B-78AD3899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A1A37-92FD-7CA2-FE61-C7D0E0C2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ED870-F1F8-F372-4721-CEDE5DAC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CEC1-3A1A-304C-EEDB-CC8640EB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819B6-A837-6249-2CD1-B7FA342E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4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34EA3-B739-5CA5-0820-DD476B771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E6290-9F3E-87F6-6EE9-210ED376F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9BE39-2693-D0BA-D157-EA151E3B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160A2-B8B0-9D95-CB3A-DD73479D0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4166-2965-2FB4-4C30-CEFD8813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8840-8475-2143-49E2-E44759F3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9920-FD51-9279-908F-3ED0EF4D5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6D7AD-8270-0ABE-9F6B-9FF7C027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C02D5-EE7A-41A7-F39A-D37F8AA6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2B18A-9B24-F7E2-ED65-0F2E733F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0E39-D41A-D8F6-FE63-0EB4F47B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2514F-E482-6436-AB9C-A467BB6B4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8E24-32F0-F5CC-0963-4BEB029A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48F4-6CC1-5809-0A0F-8E65F0AC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6A0F-DDC7-EA70-B65B-2A0840D8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4275-E582-6808-76D4-36B1FDF1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88CB-4355-EF2B-CE41-57FCFC20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D7090-7863-3362-20B0-F28CE0B0F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DD8EC-AEE9-CCB5-1CFC-7CF9B77E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8443E-2B4F-1505-0E00-88970378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91CA6-7028-D0DC-F63B-A8DC3E8E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D773-4582-AE19-1DF5-68DDA57E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FE246-B39C-686C-A7F8-14E21BCB4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69116-9B93-989F-CB13-E2DC43FF5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45A7C-D46A-A2E7-577B-7EF5BA937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82580-5156-37C4-8335-8111C8EAA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D455E-265B-39E8-EE19-87254151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2DE36-0433-CF76-D51A-C5623FAE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47D7B-368D-D2C5-9137-4F8D3A6A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26B0-6196-62F6-7C6A-823A03F6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B88F5-AC1C-358C-E112-E4E4B667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9DFFA-D6F0-1686-4CAF-17C6A0EF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B73CC-ED1A-D746-09C1-6EBE9F77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7290E-021B-8461-3969-D440BEC7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14CF7-5277-F308-00A6-D624BF42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08AD6-6248-6C3C-8E50-35214886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ED21-94E3-235B-66FC-0C0962EF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6EF3-AE4B-7340-32A1-DA88EDA6D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8B51A-C8F0-299D-5BE6-1DFF3C074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94436-EA1D-547A-5DFA-94BAA208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196A5-EC03-123F-8FD7-B8EA6B6F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5C5D5-88B0-FBA8-6133-CA9B6C63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8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345-00D0-E84F-0992-59CFAF03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B159C-C7FE-6243-8DEA-5BEDC53F9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1C79D-C372-6045-E285-826FF4490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B2DB2-584F-005C-5379-F8F969E0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C2244-989C-64BE-0CE6-0525860C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09BF-2462-FB47-568D-9C663EB5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3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820E4-2568-917C-1DBD-6A2E6DA3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7C892-6F9F-F26F-4878-01922E26E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A301-3808-55BF-25DE-F75E107C2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8B8F-C10D-3247-89DF-C4E5E4DE4E52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FC338-8789-5F4B-A5B4-CD3235920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E978D-8D9B-5A21-F8F4-2B02CE5DC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CFEC-8CF6-9D49-9D18-81143E1E7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A79B-B87A-B0AC-AF45-DDF42805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6000" dirty="0"/>
              <a:t>Obviously, the author and Jesus parallel the setting for Peter’s DENIAL and Peter’s RESTORATION.</a:t>
            </a:r>
          </a:p>
        </p:txBody>
      </p:sp>
    </p:spTree>
    <p:extLst>
      <p:ext uri="{BB962C8B-B14F-4D97-AF65-F5344CB8AC3E}">
        <p14:creationId xmlns:p14="http://schemas.microsoft.com/office/powerpoint/2010/main" val="113008266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06BD-BE21-5AAD-6D46-5C9B1953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between the Two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C2DCA-8AEF-D4EB-2B53-993D41E3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7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Jesus knows all things. 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3000" dirty="0"/>
              <a:t>They ate a meal together. 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3000" dirty="0"/>
              <a:t>Jesus took off his garment after supper. Peter put on his garment after breakfast. 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3000" dirty="0"/>
              <a:t>Jesus talks about His death. John talks about his resurrection.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3000" dirty="0"/>
              <a:t>Peter boasts. Peter is humbled.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3000" dirty="0"/>
              <a:t>Peter denies Jesus near a fire. Jesus restores Peter near a fire.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3000" dirty="0"/>
              <a:t>Peter kept at a distance. Peter followed Jesus closely.</a:t>
            </a:r>
          </a:p>
        </p:txBody>
      </p:sp>
    </p:spTree>
    <p:extLst>
      <p:ext uri="{BB962C8B-B14F-4D97-AF65-F5344CB8AC3E}">
        <p14:creationId xmlns:p14="http://schemas.microsoft.com/office/powerpoint/2010/main" val="6953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FF07-4E79-8786-0194-04769BD3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True LOVE, REPENTANCE, and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9C15-DEE1-BE1C-A20F-FB548524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Jesus’ forgiveness COMFORTS Peter’s guilt-ridden CONSCIENCE—where he once mourned for his sins, Jesus brought him PEACE.</a:t>
            </a:r>
          </a:p>
        </p:txBody>
      </p:sp>
    </p:spTree>
    <p:extLst>
      <p:ext uri="{BB962C8B-B14F-4D97-AF65-F5344CB8AC3E}">
        <p14:creationId xmlns:p14="http://schemas.microsoft.com/office/powerpoint/2010/main" val="163049834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FF07-4E79-8786-0194-04769BD3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True LOVE, REPENTANCE, and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9C15-DEE1-BE1C-A20F-FB548524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Jesus’ forgiveness STRENGTHENS Peter’s DISCIPLESHIP—where he once DENIED Jesus, he would now PROCLAIM Jesus with confidence.</a:t>
            </a:r>
          </a:p>
        </p:txBody>
      </p:sp>
    </p:spTree>
    <p:extLst>
      <p:ext uri="{BB962C8B-B14F-4D97-AF65-F5344CB8AC3E}">
        <p14:creationId xmlns:p14="http://schemas.microsoft.com/office/powerpoint/2010/main" val="26588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FF07-4E79-8786-0194-04769BD3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True LOVE, REPENTANCE, and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9C15-DEE1-BE1C-A20F-FB548524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Jesus’ forgiveness CORRECTS Peter’s misguided ZEAL—where he once BOASTED with empty words, his death would bring GLORY to God rather than himself.</a:t>
            </a:r>
          </a:p>
        </p:txBody>
      </p:sp>
    </p:spTree>
    <p:extLst>
      <p:ext uri="{BB962C8B-B14F-4D97-AF65-F5344CB8AC3E}">
        <p14:creationId xmlns:p14="http://schemas.microsoft.com/office/powerpoint/2010/main" val="3898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79C7-721F-4EDC-1ADA-20512B87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“Lord You Know EVERYTHING; </a:t>
            </a:r>
            <a:br>
              <a:rPr lang="en-US" dirty="0"/>
            </a:br>
            <a:r>
              <a:rPr lang="en-US" dirty="0"/>
              <a:t>You Know That I LOVE You”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B762-767B-3660-8548-CA739D63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If we love Jesus, we will HATE our own life. And SACRIFICE everything for Him.</a:t>
            </a:r>
            <a:br>
              <a:rPr lang="en-US" sz="3200" dirty="0"/>
            </a:b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If we love Jesus, we will keep His COMMANDMENTS. And without COMPLAINT.</a:t>
            </a:r>
            <a:br>
              <a:rPr lang="en-US" sz="3200" dirty="0"/>
            </a:b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If we love Jesus, PROVE it. And don’t say you’ll DIE for Jesus when you don’t even LIVE for Jesus!</a:t>
            </a:r>
          </a:p>
        </p:txBody>
      </p:sp>
    </p:spTree>
    <p:extLst>
      <p:ext uri="{BB962C8B-B14F-4D97-AF65-F5344CB8AC3E}">
        <p14:creationId xmlns:p14="http://schemas.microsoft.com/office/powerpoint/2010/main" val="2506044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8_Office Theme</vt:lpstr>
      <vt:lpstr>PowerPoint Presentation</vt:lpstr>
      <vt:lpstr>PowerPoint Presentation</vt:lpstr>
      <vt:lpstr>Connections between the Two Events</vt:lpstr>
      <vt:lpstr>True LOVE, REPENTANCE, and FORGIVENESS</vt:lpstr>
      <vt:lpstr>True LOVE, REPENTANCE, and FORGIVENESS</vt:lpstr>
      <vt:lpstr>True LOVE, REPENTANCE, and FORGIVENESS</vt:lpstr>
      <vt:lpstr>“Lord You Know EVERYTHING;  You Know That I LOVE You”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Allgor</dc:creator>
  <cp:lastModifiedBy>Daniel Allgor</cp:lastModifiedBy>
  <cp:revision>1</cp:revision>
  <dcterms:created xsi:type="dcterms:W3CDTF">2022-08-21T19:18:40Z</dcterms:created>
  <dcterms:modified xsi:type="dcterms:W3CDTF">2022-08-21T19:19:28Z</dcterms:modified>
</cp:coreProperties>
</file>