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7" d="100"/>
          <a:sy n="67" d="100"/>
        </p:scale>
        <p:origin x="6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B1B1-AEEC-468D-B4AA-C67156BAC1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05463B-E664-453B-A36B-9EDF59CCE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8FFF5-63A5-4C28-950B-31CE634FEA8C}"/>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5" name="Footer Placeholder 4">
            <a:extLst>
              <a:ext uri="{FF2B5EF4-FFF2-40B4-BE49-F238E27FC236}">
                <a16:creationId xmlns:a16="http://schemas.microsoft.com/office/drawing/2014/main" id="{7489D5E3-E0CC-47BF-898E-D6F34F2F7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4972-0F3A-4465-ABD3-8CF5A46950A0}"/>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74045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4F6C-8D40-4842-9A44-3D27E75E61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032F79-5E62-4B84-93E1-AFF7F156A9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7F4B9-A20F-410C-A6D0-B2232705B7EE}"/>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5" name="Footer Placeholder 4">
            <a:extLst>
              <a:ext uri="{FF2B5EF4-FFF2-40B4-BE49-F238E27FC236}">
                <a16:creationId xmlns:a16="http://schemas.microsoft.com/office/drawing/2014/main" id="{E0DD39BA-4E8B-47FB-BAAE-1ED4D512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4DE61-76CF-4FF7-9314-5A53E45682C1}"/>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408720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E10C2-6C5E-4CF3-858D-AC052C2D74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4CEBA2-FABA-48D4-9732-515C54389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F65A2-89CF-4C12-9BFC-0D57FD103A10}"/>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5" name="Footer Placeholder 4">
            <a:extLst>
              <a:ext uri="{FF2B5EF4-FFF2-40B4-BE49-F238E27FC236}">
                <a16:creationId xmlns:a16="http://schemas.microsoft.com/office/drawing/2014/main" id="{FADAB216-DB2B-4B0F-8595-23C8A2518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F4D33-C86A-4A73-A0D4-EA8B1AB3F3A5}"/>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137278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AA55-A0A5-46BF-BBCA-828810B8171D}"/>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886FCA2-6680-40B1-AC03-BC6DA47947F7}"/>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AD869-123F-4A6A-810C-A0453ADC3496}"/>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5" name="Footer Placeholder 4">
            <a:extLst>
              <a:ext uri="{FF2B5EF4-FFF2-40B4-BE49-F238E27FC236}">
                <a16:creationId xmlns:a16="http://schemas.microsoft.com/office/drawing/2014/main" id="{747CB5F5-1B88-451E-8907-6E5EBD53E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10797-BEF0-4541-BA17-9F37F48ADCF2}"/>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328358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9057-817A-4629-8E16-756A14F57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B20400-B9DF-4BA5-A40B-92B653491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13235-6BBD-46C2-9228-34596C5E0172}"/>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5" name="Footer Placeholder 4">
            <a:extLst>
              <a:ext uri="{FF2B5EF4-FFF2-40B4-BE49-F238E27FC236}">
                <a16:creationId xmlns:a16="http://schemas.microsoft.com/office/drawing/2014/main" id="{9A91DC24-6994-465C-A2E5-9168F4157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4F361-1ADF-4810-9E8E-15B4B0F5BAB2}"/>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22049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B89E-B75A-41F8-9350-628549F53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78C94-7EC4-4790-BE8E-906C3596D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4766E-E3A5-43DF-A7A7-1E14BF7891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41EE5-692E-405A-9178-4E733410E196}"/>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6" name="Footer Placeholder 5">
            <a:extLst>
              <a:ext uri="{FF2B5EF4-FFF2-40B4-BE49-F238E27FC236}">
                <a16:creationId xmlns:a16="http://schemas.microsoft.com/office/drawing/2014/main" id="{41ABBC0F-1B52-499C-B3ED-A820E1586D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026DF-C960-4E89-AD18-C103A38EC884}"/>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107587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E117-0BDE-456E-B241-3F572C3B4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93FB90-6166-4DEC-8A27-EE1B74CC5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78A69-051E-42DC-B155-5FF8C6B83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703F9F-6578-496B-BC88-7350E5A7E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32382-C668-41EF-AB11-D244D988EC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CFDE86-472C-4DB7-9BFB-0EF5E48449BA}"/>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8" name="Footer Placeholder 7">
            <a:extLst>
              <a:ext uri="{FF2B5EF4-FFF2-40B4-BE49-F238E27FC236}">
                <a16:creationId xmlns:a16="http://schemas.microsoft.com/office/drawing/2014/main" id="{7736A0DE-D268-46F2-858A-E358B58EFB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7E900-04A0-4809-98C7-36F32A89F73C}"/>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22918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6E36-12A0-4ABA-BEAE-F24312A97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1FA10-FD79-4C0D-8508-3C9337E56CDF}"/>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4" name="Footer Placeholder 3">
            <a:extLst>
              <a:ext uri="{FF2B5EF4-FFF2-40B4-BE49-F238E27FC236}">
                <a16:creationId xmlns:a16="http://schemas.microsoft.com/office/drawing/2014/main" id="{9B0591E2-5AF1-491E-8571-92482F697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C683FF-9D97-44F5-B4CF-49868CA72252}"/>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145351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A8F2C-C3EE-421A-8F13-B0E62AA6DB3D}"/>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3" name="Footer Placeholder 2">
            <a:extLst>
              <a:ext uri="{FF2B5EF4-FFF2-40B4-BE49-F238E27FC236}">
                <a16:creationId xmlns:a16="http://schemas.microsoft.com/office/drawing/2014/main" id="{FFBE2508-BB08-4AD5-B454-BB3A68F1C1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4855C-22B4-4F4F-BCDB-1EF6AEA0F36F}"/>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218852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C927-BD33-4F09-8EF6-04BCE02BC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F4A9B5-313E-494F-A378-BDB425FB9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BBF9F-ADFA-49CA-B2F4-D8E64D3A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D1108-B4C1-4C52-B567-CAFD5A2F1414}"/>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6" name="Footer Placeholder 5">
            <a:extLst>
              <a:ext uri="{FF2B5EF4-FFF2-40B4-BE49-F238E27FC236}">
                <a16:creationId xmlns:a16="http://schemas.microsoft.com/office/drawing/2014/main" id="{DD2C9977-A64A-4946-ACDD-9E660CACF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7A52E-5434-4937-97D2-E9FA65B39CF8}"/>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305403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306D-4398-41FC-B2C8-15AB68EDD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A249E2-1D1E-4CC1-926C-DCE17D2ED8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0C669-8F00-4684-BC6E-C8CD64D1D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29131-E9E4-4AE5-A47F-B090995D4975}"/>
              </a:ext>
            </a:extLst>
          </p:cNvPr>
          <p:cNvSpPr>
            <a:spLocks noGrp="1"/>
          </p:cNvSpPr>
          <p:nvPr>
            <p:ph type="dt" sz="half" idx="10"/>
          </p:nvPr>
        </p:nvSpPr>
        <p:spPr/>
        <p:txBody>
          <a:bodyPr/>
          <a:lstStyle/>
          <a:p>
            <a:fld id="{1D752A1A-5237-4107-941A-064E2E8171D6}" type="datetimeFigureOut">
              <a:rPr lang="en-US" smtClean="0"/>
              <a:t>10/2/2021</a:t>
            </a:fld>
            <a:endParaRPr lang="en-US"/>
          </a:p>
        </p:txBody>
      </p:sp>
      <p:sp>
        <p:nvSpPr>
          <p:cNvPr id="6" name="Footer Placeholder 5">
            <a:extLst>
              <a:ext uri="{FF2B5EF4-FFF2-40B4-BE49-F238E27FC236}">
                <a16:creationId xmlns:a16="http://schemas.microsoft.com/office/drawing/2014/main" id="{6674DA50-48CA-4BAD-952B-1B7F8EC3A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A54C1-9EC5-433C-B7C1-6635E5D5DC61}"/>
              </a:ext>
            </a:extLst>
          </p:cNvPr>
          <p:cNvSpPr>
            <a:spLocks noGrp="1"/>
          </p:cNvSpPr>
          <p:nvPr>
            <p:ph type="sldNum" sz="quarter" idx="12"/>
          </p:nvPr>
        </p:nvSpPr>
        <p:spPr/>
        <p:txBody>
          <a:bodyPr/>
          <a:lstStyle/>
          <a:p>
            <a:fld id="{8CBE6F90-7E23-4247-9B09-13F2295E754D}" type="slidenum">
              <a:rPr lang="en-US" smtClean="0"/>
              <a:t>‹#›</a:t>
            </a:fld>
            <a:endParaRPr lang="en-US"/>
          </a:p>
        </p:txBody>
      </p:sp>
    </p:spTree>
    <p:extLst>
      <p:ext uri="{BB962C8B-B14F-4D97-AF65-F5344CB8AC3E}">
        <p14:creationId xmlns:p14="http://schemas.microsoft.com/office/powerpoint/2010/main" val="109529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A4015-17BC-43ED-88BA-8FCA6F1158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540B55-40B4-4EE8-9499-9AC1E9702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57B5D-EE1C-448E-95A2-8ED7C691C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52A1A-5237-4107-941A-064E2E8171D6}" type="datetimeFigureOut">
              <a:rPr lang="en-US" smtClean="0"/>
              <a:t>10/2/2021</a:t>
            </a:fld>
            <a:endParaRPr lang="en-US"/>
          </a:p>
        </p:txBody>
      </p:sp>
      <p:sp>
        <p:nvSpPr>
          <p:cNvPr id="5" name="Footer Placeholder 4">
            <a:extLst>
              <a:ext uri="{FF2B5EF4-FFF2-40B4-BE49-F238E27FC236}">
                <a16:creationId xmlns:a16="http://schemas.microsoft.com/office/drawing/2014/main" id="{8FC3FDAD-F8DA-4B13-AE26-49C3AEFDC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F9AA7F-EA94-41C5-A956-C7D559B39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6F90-7E23-4247-9B09-13F2295E754D}" type="slidenum">
              <a:rPr lang="en-US" smtClean="0"/>
              <a:t>‹#›</a:t>
            </a:fld>
            <a:endParaRPr lang="en-US"/>
          </a:p>
        </p:txBody>
      </p:sp>
    </p:spTree>
    <p:extLst>
      <p:ext uri="{BB962C8B-B14F-4D97-AF65-F5344CB8AC3E}">
        <p14:creationId xmlns:p14="http://schemas.microsoft.com/office/powerpoint/2010/main" val="406171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5643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0ECC-D2B0-4D27-9F85-8EEE5A22973C}"/>
              </a:ext>
            </a:extLst>
          </p:cNvPr>
          <p:cNvSpPr>
            <a:spLocks noGrp="1"/>
          </p:cNvSpPr>
          <p:nvPr>
            <p:ph type="title"/>
          </p:nvPr>
        </p:nvSpPr>
        <p:spPr/>
        <p:txBody>
          <a:bodyPr/>
          <a:lstStyle/>
          <a:p>
            <a:r>
              <a:rPr lang="en-US" dirty="0"/>
              <a:t>The Secret Things of God</a:t>
            </a:r>
          </a:p>
        </p:txBody>
      </p:sp>
      <p:sp>
        <p:nvSpPr>
          <p:cNvPr id="3" name="Content Placeholder 2">
            <a:extLst>
              <a:ext uri="{FF2B5EF4-FFF2-40B4-BE49-F238E27FC236}">
                <a16:creationId xmlns:a16="http://schemas.microsoft.com/office/drawing/2014/main" id="{07114C6C-3F71-46BF-BEA9-86996E426DC2}"/>
              </a:ext>
            </a:extLst>
          </p:cNvPr>
          <p:cNvSpPr>
            <a:spLocks noGrp="1"/>
          </p:cNvSpPr>
          <p:nvPr>
            <p:ph idx="1"/>
          </p:nvPr>
        </p:nvSpPr>
        <p:spPr/>
        <p:txBody>
          <a:bodyPr>
            <a:normAutofit/>
          </a:bodyPr>
          <a:lstStyle/>
          <a:p>
            <a:r>
              <a:rPr lang="en-US" sz="4400" dirty="0"/>
              <a:t>God has chosen in His WISDOM to prevent us from having all KNOWLEDGE. Therefore, recognizing that we cannot know the future or be all-knowing ought to HUMBLE us; we are not in CONTROL.</a:t>
            </a:r>
          </a:p>
        </p:txBody>
      </p:sp>
    </p:spTree>
    <p:extLst>
      <p:ext uri="{BB962C8B-B14F-4D97-AF65-F5344CB8AC3E}">
        <p14:creationId xmlns:p14="http://schemas.microsoft.com/office/powerpoint/2010/main" val="46202864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0ECC-D2B0-4D27-9F85-8EEE5A22973C}"/>
              </a:ext>
            </a:extLst>
          </p:cNvPr>
          <p:cNvSpPr>
            <a:spLocks noGrp="1"/>
          </p:cNvSpPr>
          <p:nvPr>
            <p:ph type="title"/>
          </p:nvPr>
        </p:nvSpPr>
        <p:spPr/>
        <p:txBody>
          <a:bodyPr/>
          <a:lstStyle/>
          <a:p>
            <a:r>
              <a:rPr lang="en-US" dirty="0"/>
              <a:t>The Revealed Things of God</a:t>
            </a:r>
          </a:p>
        </p:txBody>
      </p:sp>
      <p:sp>
        <p:nvSpPr>
          <p:cNvPr id="3" name="Content Placeholder 2">
            <a:extLst>
              <a:ext uri="{FF2B5EF4-FFF2-40B4-BE49-F238E27FC236}">
                <a16:creationId xmlns:a16="http://schemas.microsoft.com/office/drawing/2014/main" id="{07114C6C-3F71-46BF-BEA9-86996E426DC2}"/>
              </a:ext>
            </a:extLst>
          </p:cNvPr>
          <p:cNvSpPr>
            <a:spLocks noGrp="1"/>
          </p:cNvSpPr>
          <p:nvPr>
            <p:ph idx="1"/>
          </p:nvPr>
        </p:nvSpPr>
        <p:spPr/>
        <p:txBody>
          <a:bodyPr>
            <a:normAutofit/>
          </a:bodyPr>
          <a:lstStyle/>
          <a:p>
            <a:r>
              <a:rPr lang="en-US" sz="3200" dirty="0"/>
              <a:t>God’s revelation is a SUFFICIENT guide for us. Let’s WORK on that before WORRYING about what is hidden.</a:t>
            </a:r>
          </a:p>
          <a:p>
            <a:endParaRPr lang="en-US" sz="3200" dirty="0"/>
          </a:p>
          <a:p>
            <a:r>
              <a:rPr lang="en-US" sz="3200" dirty="0"/>
              <a:t>God’s revelation is for our GOOD; it rescues us from unnecessary FOOLISHNESS and its consequences.</a:t>
            </a:r>
          </a:p>
          <a:p>
            <a:endParaRPr lang="en-US" sz="3200" dirty="0"/>
          </a:p>
          <a:p>
            <a:r>
              <a:rPr lang="en-US" sz="3200" dirty="0"/>
              <a:t>God’s revelation is DOABLE; it’s not too HARD for us; obedience is within our POWER.</a:t>
            </a:r>
          </a:p>
        </p:txBody>
      </p:sp>
    </p:spTree>
    <p:extLst>
      <p:ext uri="{BB962C8B-B14F-4D97-AF65-F5344CB8AC3E}">
        <p14:creationId xmlns:p14="http://schemas.microsoft.com/office/powerpoint/2010/main" val="25962915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0ECC-D2B0-4D27-9F85-8EEE5A22973C}"/>
              </a:ext>
            </a:extLst>
          </p:cNvPr>
          <p:cNvSpPr>
            <a:spLocks noGrp="1"/>
          </p:cNvSpPr>
          <p:nvPr>
            <p:ph type="title"/>
          </p:nvPr>
        </p:nvSpPr>
        <p:spPr/>
        <p:txBody>
          <a:bodyPr/>
          <a:lstStyle/>
          <a:p>
            <a:r>
              <a:rPr lang="en-US" dirty="0"/>
              <a:t>The Revealed Things of God</a:t>
            </a:r>
          </a:p>
        </p:txBody>
      </p:sp>
      <p:sp>
        <p:nvSpPr>
          <p:cNvPr id="3" name="Content Placeholder 2">
            <a:extLst>
              <a:ext uri="{FF2B5EF4-FFF2-40B4-BE49-F238E27FC236}">
                <a16:creationId xmlns:a16="http://schemas.microsoft.com/office/drawing/2014/main" id="{07114C6C-3F71-46BF-BEA9-86996E426DC2}"/>
              </a:ext>
            </a:extLst>
          </p:cNvPr>
          <p:cNvSpPr>
            <a:spLocks noGrp="1"/>
          </p:cNvSpPr>
          <p:nvPr>
            <p:ph idx="1"/>
          </p:nvPr>
        </p:nvSpPr>
        <p:spPr/>
        <p:txBody>
          <a:bodyPr>
            <a:normAutofit lnSpcReduction="10000"/>
          </a:bodyPr>
          <a:lstStyle/>
          <a:p>
            <a:r>
              <a:rPr lang="en-US" sz="4000" dirty="0"/>
              <a:t>God’s revelation demands our ATTENTION so that we do not go BEYOND the boundaries. </a:t>
            </a:r>
            <a:r>
              <a:rPr lang="en-US" sz="4000" dirty="0">
                <a:solidFill>
                  <a:schemeClr val="tx1"/>
                </a:solidFill>
              </a:rPr>
              <a:t>Unfortunately, what God has revealed, we either REJECT for unrevealed things, look at the revelation with DISDAIN and judge it as not worthy of our obedience, NEGLECT it in our daily lives, or look for LOOPHOLES to excuse ourselves.</a:t>
            </a:r>
          </a:p>
        </p:txBody>
      </p:sp>
    </p:spTree>
    <p:extLst>
      <p:ext uri="{BB962C8B-B14F-4D97-AF65-F5344CB8AC3E}">
        <p14:creationId xmlns:p14="http://schemas.microsoft.com/office/powerpoint/2010/main" val="1516085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0ECC-D2B0-4D27-9F85-8EEE5A22973C}"/>
              </a:ext>
            </a:extLst>
          </p:cNvPr>
          <p:cNvSpPr>
            <a:spLocks noGrp="1"/>
          </p:cNvSpPr>
          <p:nvPr>
            <p:ph type="title"/>
          </p:nvPr>
        </p:nvSpPr>
        <p:spPr/>
        <p:txBody>
          <a:bodyPr/>
          <a:lstStyle/>
          <a:p>
            <a:r>
              <a:rPr lang="en-US" dirty="0"/>
              <a:t>The Revealed Things of God</a:t>
            </a:r>
          </a:p>
        </p:txBody>
      </p:sp>
      <p:sp>
        <p:nvSpPr>
          <p:cNvPr id="3" name="Content Placeholder 2">
            <a:extLst>
              <a:ext uri="{FF2B5EF4-FFF2-40B4-BE49-F238E27FC236}">
                <a16:creationId xmlns:a16="http://schemas.microsoft.com/office/drawing/2014/main" id="{07114C6C-3F71-46BF-BEA9-86996E426DC2}"/>
              </a:ext>
            </a:extLst>
          </p:cNvPr>
          <p:cNvSpPr>
            <a:spLocks noGrp="1"/>
          </p:cNvSpPr>
          <p:nvPr>
            <p:ph idx="1"/>
          </p:nvPr>
        </p:nvSpPr>
        <p:spPr/>
        <p:txBody>
          <a:bodyPr>
            <a:normAutofit lnSpcReduction="10000"/>
          </a:bodyPr>
          <a:lstStyle/>
          <a:p>
            <a:r>
              <a:rPr lang="en-US" sz="4000" dirty="0"/>
              <a:t>God’s revelation demands our ATTENTION so that we do not go BEYOND the boundaries. Unfortunately, what God has revealed, we either REJECT for unrevealed things, look at the revelation with DISDAIN and judge it as not worthy of our obedience, NEGLECT it in our daily lives, or look for LOOPHOLES to excuse ourselves.</a:t>
            </a:r>
          </a:p>
        </p:txBody>
      </p:sp>
    </p:spTree>
    <p:extLst>
      <p:ext uri="{BB962C8B-B14F-4D97-AF65-F5344CB8AC3E}">
        <p14:creationId xmlns:p14="http://schemas.microsoft.com/office/powerpoint/2010/main" val="78982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232</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Corbel</vt:lpstr>
      <vt:lpstr>Office Theme</vt:lpstr>
      <vt:lpstr>PowerPoint Presentation</vt:lpstr>
      <vt:lpstr>The Secret Things of God</vt:lpstr>
      <vt:lpstr>The Revealed Things of God</vt:lpstr>
      <vt:lpstr>The Revealed Things of God</vt:lpstr>
      <vt:lpstr>The Revealed Things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2</cp:revision>
  <dcterms:created xsi:type="dcterms:W3CDTF">2021-10-03T03:39:18Z</dcterms:created>
  <dcterms:modified xsi:type="dcterms:W3CDTF">2021-10-03T04:05:29Z</dcterms:modified>
</cp:coreProperties>
</file>