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67" d="100"/>
          <a:sy n="67" d="100"/>
        </p:scale>
        <p:origin x="66" y="4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D417B-7C39-493D-9373-AEEA7410AB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A1E0CC-0CFE-43CC-9ED5-19F844CAD9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DA1C03-219C-474E-9883-70C2373EFF09}"/>
              </a:ext>
            </a:extLst>
          </p:cNvPr>
          <p:cNvSpPr>
            <a:spLocks noGrp="1"/>
          </p:cNvSpPr>
          <p:nvPr>
            <p:ph type="dt" sz="half" idx="10"/>
          </p:nvPr>
        </p:nvSpPr>
        <p:spPr/>
        <p:txBody>
          <a:bodyPr/>
          <a:lstStyle/>
          <a:p>
            <a:fld id="{CABDDF98-45D0-4006-AB8C-EEB0AD82589A}" type="datetimeFigureOut">
              <a:rPr lang="en-US" smtClean="0"/>
              <a:t>10/24/2021</a:t>
            </a:fld>
            <a:endParaRPr lang="en-US"/>
          </a:p>
        </p:txBody>
      </p:sp>
      <p:sp>
        <p:nvSpPr>
          <p:cNvPr id="5" name="Footer Placeholder 4">
            <a:extLst>
              <a:ext uri="{FF2B5EF4-FFF2-40B4-BE49-F238E27FC236}">
                <a16:creationId xmlns:a16="http://schemas.microsoft.com/office/drawing/2014/main" id="{B79D7DBA-653B-4816-B816-3F4D4A4F79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BFE2A6-F43B-4536-A241-BBED107FA548}"/>
              </a:ext>
            </a:extLst>
          </p:cNvPr>
          <p:cNvSpPr>
            <a:spLocks noGrp="1"/>
          </p:cNvSpPr>
          <p:nvPr>
            <p:ph type="sldNum" sz="quarter" idx="12"/>
          </p:nvPr>
        </p:nvSpPr>
        <p:spPr/>
        <p:txBody>
          <a:bodyPr/>
          <a:lstStyle/>
          <a:p>
            <a:fld id="{D9425820-F08D-4DE3-96E5-4F72755485D2}" type="slidenum">
              <a:rPr lang="en-US" smtClean="0"/>
              <a:t>‹#›</a:t>
            </a:fld>
            <a:endParaRPr lang="en-US"/>
          </a:p>
        </p:txBody>
      </p:sp>
    </p:spTree>
    <p:extLst>
      <p:ext uri="{BB962C8B-B14F-4D97-AF65-F5344CB8AC3E}">
        <p14:creationId xmlns:p14="http://schemas.microsoft.com/office/powerpoint/2010/main" val="3361132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53370-6ADD-4031-A875-EBC79D34AF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FEE0D0-1832-4BB3-8C41-11B8A32C18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0219CF-4A2F-417F-A0E1-E1A015606B2A}"/>
              </a:ext>
            </a:extLst>
          </p:cNvPr>
          <p:cNvSpPr>
            <a:spLocks noGrp="1"/>
          </p:cNvSpPr>
          <p:nvPr>
            <p:ph type="dt" sz="half" idx="10"/>
          </p:nvPr>
        </p:nvSpPr>
        <p:spPr/>
        <p:txBody>
          <a:bodyPr/>
          <a:lstStyle/>
          <a:p>
            <a:fld id="{CABDDF98-45D0-4006-AB8C-EEB0AD82589A}" type="datetimeFigureOut">
              <a:rPr lang="en-US" smtClean="0"/>
              <a:t>10/24/2021</a:t>
            </a:fld>
            <a:endParaRPr lang="en-US"/>
          </a:p>
        </p:txBody>
      </p:sp>
      <p:sp>
        <p:nvSpPr>
          <p:cNvPr id="5" name="Footer Placeholder 4">
            <a:extLst>
              <a:ext uri="{FF2B5EF4-FFF2-40B4-BE49-F238E27FC236}">
                <a16:creationId xmlns:a16="http://schemas.microsoft.com/office/drawing/2014/main" id="{C7D1CBA4-8CBB-4900-A1D4-736BE84C61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8D5C5C-E32B-4A3F-9DB4-10E8B782A656}"/>
              </a:ext>
            </a:extLst>
          </p:cNvPr>
          <p:cNvSpPr>
            <a:spLocks noGrp="1"/>
          </p:cNvSpPr>
          <p:nvPr>
            <p:ph type="sldNum" sz="quarter" idx="12"/>
          </p:nvPr>
        </p:nvSpPr>
        <p:spPr/>
        <p:txBody>
          <a:bodyPr/>
          <a:lstStyle/>
          <a:p>
            <a:fld id="{D9425820-F08D-4DE3-96E5-4F72755485D2}" type="slidenum">
              <a:rPr lang="en-US" smtClean="0"/>
              <a:t>‹#›</a:t>
            </a:fld>
            <a:endParaRPr lang="en-US"/>
          </a:p>
        </p:txBody>
      </p:sp>
    </p:spTree>
    <p:extLst>
      <p:ext uri="{BB962C8B-B14F-4D97-AF65-F5344CB8AC3E}">
        <p14:creationId xmlns:p14="http://schemas.microsoft.com/office/powerpoint/2010/main" val="1695043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F14987-2E3F-4C7B-9AA1-7C39F3C046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96CA9A-17FA-41B9-A715-DB8C42EFA0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31FA74-3930-4E19-9A71-93B97E195EDB}"/>
              </a:ext>
            </a:extLst>
          </p:cNvPr>
          <p:cNvSpPr>
            <a:spLocks noGrp="1"/>
          </p:cNvSpPr>
          <p:nvPr>
            <p:ph type="dt" sz="half" idx="10"/>
          </p:nvPr>
        </p:nvSpPr>
        <p:spPr/>
        <p:txBody>
          <a:bodyPr/>
          <a:lstStyle/>
          <a:p>
            <a:fld id="{CABDDF98-45D0-4006-AB8C-EEB0AD82589A}" type="datetimeFigureOut">
              <a:rPr lang="en-US" smtClean="0"/>
              <a:t>10/24/2021</a:t>
            </a:fld>
            <a:endParaRPr lang="en-US"/>
          </a:p>
        </p:txBody>
      </p:sp>
      <p:sp>
        <p:nvSpPr>
          <p:cNvPr id="5" name="Footer Placeholder 4">
            <a:extLst>
              <a:ext uri="{FF2B5EF4-FFF2-40B4-BE49-F238E27FC236}">
                <a16:creationId xmlns:a16="http://schemas.microsoft.com/office/drawing/2014/main" id="{3796D5AA-A900-41F1-B2E2-11194A2771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A5AACB-53E2-41E5-9514-9C921E882287}"/>
              </a:ext>
            </a:extLst>
          </p:cNvPr>
          <p:cNvSpPr>
            <a:spLocks noGrp="1"/>
          </p:cNvSpPr>
          <p:nvPr>
            <p:ph type="sldNum" sz="quarter" idx="12"/>
          </p:nvPr>
        </p:nvSpPr>
        <p:spPr/>
        <p:txBody>
          <a:bodyPr/>
          <a:lstStyle/>
          <a:p>
            <a:fld id="{D9425820-F08D-4DE3-96E5-4F72755485D2}" type="slidenum">
              <a:rPr lang="en-US" smtClean="0"/>
              <a:t>‹#›</a:t>
            </a:fld>
            <a:endParaRPr lang="en-US"/>
          </a:p>
        </p:txBody>
      </p:sp>
    </p:spTree>
    <p:extLst>
      <p:ext uri="{BB962C8B-B14F-4D97-AF65-F5344CB8AC3E}">
        <p14:creationId xmlns:p14="http://schemas.microsoft.com/office/powerpoint/2010/main" val="3530917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D80E4-6536-419E-8943-A526F7CDA2F5}"/>
              </a:ext>
            </a:extLst>
          </p:cNvPr>
          <p:cNvSpPr>
            <a:spLocks noGrp="1"/>
          </p:cNvSpPr>
          <p:nvPr>
            <p:ph type="title"/>
          </p:nvPr>
        </p:nvSpPr>
        <p:spPr/>
        <p:txBody>
          <a:bodyPr/>
          <a:lstStyle>
            <a:lvl1pPr marL="0" indent="0">
              <a:spcBef>
                <a:spcPts val="0"/>
              </a:spcBef>
              <a:buFont typeface="Arial" panose="020B0604020202020204" pitchFamily="34" charset="0"/>
              <a:buNone/>
              <a:defRPr b="1">
                <a:solidFill>
                  <a:schemeClr val="bg1"/>
                </a:solidFill>
                <a:latin typeface="Corbel" panose="020B0503020204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CAAAE69-C4F5-4058-B82A-981DD85D7A8C}"/>
              </a:ext>
            </a:extLst>
          </p:cNvPr>
          <p:cNvSpPr>
            <a:spLocks noGrp="1"/>
          </p:cNvSpPr>
          <p:nvPr>
            <p:ph idx="1"/>
          </p:nvPr>
        </p:nvSpPr>
        <p:spPr/>
        <p:txBody>
          <a:bodyPr/>
          <a:lstStyle>
            <a:lvl1pPr marL="0" indent="0">
              <a:spcBef>
                <a:spcPts val="0"/>
              </a:spcBef>
              <a:buNone/>
              <a:defRPr b="1">
                <a:solidFill>
                  <a:schemeClr val="bg1"/>
                </a:solidFill>
                <a:latin typeface="Corbel" panose="020B0503020204020204" pitchFamily="34" charset="0"/>
              </a:defRPr>
            </a:lvl1pPr>
            <a:lvl2pPr marL="0" indent="0">
              <a:spcBef>
                <a:spcPts val="0"/>
              </a:spcBef>
              <a:buNone/>
              <a:defRPr b="1">
                <a:solidFill>
                  <a:schemeClr val="bg1"/>
                </a:solidFill>
                <a:latin typeface="Corbel" panose="020B0503020204020204" pitchFamily="34" charset="0"/>
              </a:defRPr>
            </a:lvl2pPr>
            <a:lvl3pPr marL="0" indent="0">
              <a:spcBef>
                <a:spcPts val="0"/>
              </a:spcBef>
              <a:buNone/>
              <a:defRPr b="1">
                <a:solidFill>
                  <a:schemeClr val="bg1"/>
                </a:solidFill>
                <a:latin typeface="Corbel" panose="020B0503020204020204" pitchFamily="34" charset="0"/>
              </a:defRPr>
            </a:lvl3pPr>
            <a:lvl4pPr marL="0" indent="0">
              <a:spcBef>
                <a:spcPts val="0"/>
              </a:spcBef>
              <a:buNone/>
              <a:defRPr b="1">
                <a:solidFill>
                  <a:schemeClr val="bg1"/>
                </a:solidFill>
                <a:latin typeface="Corbel" panose="020B0503020204020204" pitchFamily="34" charset="0"/>
              </a:defRPr>
            </a:lvl4pPr>
            <a:lvl5pPr marL="0" indent="0">
              <a:spcBef>
                <a:spcPts val="0"/>
              </a:spcBef>
              <a:buNone/>
              <a:defRPr b="1">
                <a:solidFill>
                  <a:schemeClr val="bg1"/>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A59BE8-E60D-43A1-879A-B60611FD724F}"/>
              </a:ext>
            </a:extLst>
          </p:cNvPr>
          <p:cNvSpPr>
            <a:spLocks noGrp="1"/>
          </p:cNvSpPr>
          <p:nvPr>
            <p:ph type="dt" sz="half" idx="10"/>
          </p:nvPr>
        </p:nvSpPr>
        <p:spPr/>
        <p:txBody>
          <a:bodyPr/>
          <a:lstStyle/>
          <a:p>
            <a:fld id="{CABDDF98-45D0-4006-AB8C-EEB0AD82589A}" type="datetimeFigureOut">
              <a:rPr lang="en-US" smtClean="0"/>
              <a:t>10/24/2021</a:t>
            </a:fld>
            <a:endParaRPr lang="en-US"/>
          </a:p>
        </p:txBody>
      </p:sp>
      <p:sp>
        <p:nvSpPr>
          <p:cNvPr id="5" name="Footer Placeholder 4">
            <a:extLst>
              <a:ext uri="{FF2B5EF4-FFF2-40B4-BE49-F238E27FC236}">
                <a16:creationId xmlns:a16="http://schemas.microsoft.com/office/drawing/2014/main" id="{525F5942-644B-4E00-97C9-B85FAD9F2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AAA891-ED02-4418-9A87-0B6AB1FA259D}"/>
              </a:ext>
            </a:extLst>
          </p:cNvPr>
          <p:cNvSpPr>
            <a:spLocks noGrp="1"/>
          </p:cNvSpPr>
          <p:nvPr>
            <p:ph type="sldNum" sz="quarter" idx="12"/>
          </p:nvPr>
        </p:nvSpPr>
        <p:spPr/>
        <p:txBody>
          <a:bodyPr/>
          <a:lstStyle/>
          <a:p>
            <a:fld id="{D9425820-F08D-4DE3-96E5-4F72755485D2}" type="slidenum">
              <a:rPr lang="en-US" smtClean="0"/>
              <a:t>‹#›</a:t>
            </a:fld>
            <a:endParaRPr lang="en-US"/>
          </a:p>
        </p:txBody>
      </p:sp>
    </p:spTree>
    <p:extLst>
      <p:ext uri="{BB962C8B-B14F-4D97-AF65-F5344CB8AC3E}">
        <p14:creationId xmlns:p14="http://schemas.microsoft.com/office/powerpoint/2010/main" val="4187625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7F256-96E0-4841-9A54-8B96E882FE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57B504-D46B-4A7A-A786-F4036BC626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EECAAB-3199-433D-A261-72257B43C4A3}"/>
              </a:ext>
            </a:extLst>
          </p:cNvPr>
          <p:cNvSpPr>
            <a:spLocks noGrp="1"/>
          </p:cNvSpPr>
          <p:nvPr>
            <p:ph type="dt" sz="half" idx="10"/>
          </p:nvPr>
        </p:nvSpPr>
        <p:spPr/>
        <p:txBody>
          <a:bodyPr/>
          <a:lstStyle/>
          <a:p>
            <a:fld id="{CABDDF98-45D0-4006-AB8C-EEB0AD82589A}" type="datetimeFigureOut">
              <a:rPr lang="en-US" smtClean="0"/>
              <a:t>10/24/2021</a:t>
            </a:fld>
            <a:endParaRPr lang="en-US"/>
          </a:p>
        </p:txBody>
      </p:sp>
      <p:sp>
        <p:nvSpPr>
          <p:cNvPr id="5" name="Footer Placeholder 4">
            <a:extLst>
              <a:ext uri="{FF2B5EF4-FFF2-40B4-BE49-F238E27FC236}">
                <a16:creationId xmlns:a16="http://schemas.microsoft.com/office/drawing/2014/main" id="{337F841C-CC98-4898-8806-1CE51C6962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42025C-488F-4204-832C-4E01CDACFC40}"/>
              </a:ext>
            </a:extLst>
          </p:cNvPr>
          <p:cNvSpPr>
            <a:spLocks noGrp="1"/>
          </p:cNvSpPr>
          <p:nvPr>
            <p:ph type="sldNum" sz="quarter" idx="12"/>
          </p:nvPr>
        </p:nvSpPr>
        <p:spPr/>
        <p:txBody>
          <a:bodyPr/>
          <a:lstStyle/>
          <a:p>
            <a:fld id="{D9425820-F08D-4DE3-96E5-4F72755485D2}" type="slidenum">
              <a:rPr lang="en-US" smtClean="0"/>
              <a:t>‹#›</a:t>
            </a:fld>
            <a:endParaRPr lang="en-US"/>
          </a:p>
        </p:txBody>
      </p:sp>
    </p:spTree>
    <p:extLst>
      <p:ext uri="{BB962C8B-B14F-4D97-AF65-F5344CB8AC3E}">
        <p14:creationId xmlns:p14="http://schemas.microsoft.com/office/powerpoint/2010/main" val="1065852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1DBB9-3F85-4359-A122-9338A4F428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927A7-9B32-470B-B5A0-2B01DC146F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7D3609-3340-48F7-B8EF-F650ACF271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28799C-557E-423D-8507-10C5E68CEBB7}"/>
              </a:ext>
            </a:extLst>
          </p:cNvPr>
          <p:cNvSpPr>
            <a:spLocks noGrp="1"/>
          </p:cNvSpPr>
          <p:nvPr>
            <p:ph type="dt" sz="half" idx="10"/>
          </p:nvPr>
        </p:nvSpPr>
        <p:spPr/>
        <p:txBody>
          <a:bodyPr/>
          <a:lstStyle/>
          <a:p>
            <a:fld id="{CABDDF98-45D0-4006-AB8C-EEB0AD82589A}" type="datetimeFigureOut">
              <a:rPr lang="en-US" smtClean="0"/>
              <a:t>10/24/2021</a:t>
            </a:fld>
            <a:endParaRPr lang="en-US"/>
          </a:p>
        </p:txBody>
      </p:sp>
      <p:sp>
        <p:nvSpPr>
          <p:cNvPr id="6" name="Footer Placeholder 5">
            <a:extLst>
              <a:ext uri="{FF2B5EF4-FFF2-40B4-BE49-F238E27FC236}">
                <a16:creationId xmlns:a16="http://schemas.microsoft.com/office/drawing/2014/main" id="{A874F507-445C-46CA-8FF2-62B7EA4A1B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2BBAE6-8917-4CA6-8862-DBD2D202E09B}"/>
              </a:ext>
            </a:extLst>
          </p:cNvPr>
          <p:cNvSpPr>
            <a:spLocks noGrp="1"/>
          </p:cNvSpPr>
          <p:nvPr>
            <p:ph type="sldNum" sz="quarter" idx="12"/>
          </p:nvPr>
        </p:nvSpPr>
        <p:spPr/>
        <p:txBody>
          <a:bodyPr/>
          <a:lstStyle/>
          <a:p>
            <a:fld id="{D9425820-F08D-4DE3-96E5-4F72755485D2}" type="slidenum">
              <a:rPr lang="en-US" smtClean="0"/>
              <a:t>‹#›</a:t>
            </a:fld>
            <a:endParaRPr lang="en-US"/>
          </a:p>
        </p:txBody>
      </p:sp>
    </p:spTree>
    <p:extLst>
      <p:ext uri="{BB962C8B-B14F-4D97-AF65-F5344CB8AC3E}">
        <p14:creationId xmlns:p14="http://schemas.microsoft.com/office/powerpoint/2010/main" val="2108099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A5408-18C0-4661-86A0-1B2C8F042C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B844B7-17B8-4E24-9C5A-603D6D029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98D536-911B-4B09-98B4-8C4F196AFA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3FF628-3172-478A-81A4-293F705DBF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98124A-E4C0-4E6D-A0D5-AB7BAC6184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499D86-1429-450D-B7F9-3B8F06E7DB23}"/>
              </a:ext>
            </a:extLst>
          </p:cNvPr>
          <p:cNvSpPr>
            <a:spLocks noGrp="1"/>
          </p:cNvSpPr>
          <p:nvPr>
            <p:ph type="dt" sz="half" idx="10"/>
          </p:nvPr>
        </p:nvSpPr>
        <p:spPr/>
        <p:txBody>
          <a:bodyPr/>
          <a:lstStyle/>
          <a:p>
            <a:fld id="{CABDDF98-45D0-4006-AB8C-EEB0AD82589A}" type="datetimeFigureOut">
              <a:rPr lang="en-US" smtClean="0"/>
              <a:t>10/24/2021</a:t>
            </a:fld>
            <a:endParaRPr lang="en-US"/>
          </a:p>
        </p:txBody>
      </p:sp>
      <p:sp>
        <p:nvSpPr>
          <p:cNvPr id="8" name="Footer Placeholder 7">
            <a:extLst>
              <a:ext uri="{FF2B5EF4-FFF2-40B4-BE49-F238E27FC236}">
                <a16:creationId xmlns:a16="http://schemas.microsoft.com/office/drawing/2014/main" id="{1FF24159-0F9D-4306-B2A9-8F3A591F16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33ADDD-7D6D-4682-901E-EC1C7549A149}"/>
              </a:ext>
            </a:extLst>
          </p:cNvPr>
          <p:cNvSpPr>
            <a:spLocks noGrp="1"/>
          </p:cNvSpPr>
          <p:nvPr>
            <p:ph type="sldNum" sz="quarter" idx="12"/>
          </p:nvPr>
        </p:nvSpPr>
        <p:spPr/>
        <p:txBody>
          <a:bodyPr/>
          <a:lstStyle/>
          <a:p>
            <a:fld id="{D9425820-F08D-4DE3-96E5-4F72755485D2}" type="slidenum">
              <a:rPr lang="en-US" smtClean="0"/>
              <a:t>‹#›</a:t>
            </a:fld>
            <a:endParaRPr lang="en-US"/>
          </a:p>
        </p:txBody>
      </p:sp>
    </p:spTree>
    <p:extLst>
      <p:ext uri="{BB962C8B-B14F-4D97-AF65-F5344CB8AC3E}">
        <p14:creationId xmlns:p14="http://schemas.microsoft.com/office/powerpoint/2010/main" val="549593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28CD7-5771-4583-A1E8-8C5D37C0F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A9B2C5-2AFA-48A9-88DB-C0DA1A1D6AFF}"/>
              </a:ext>
            </a:extLst>
          </p:cNvPr>
          <p:cNvSpPr>
            <a:spLocks noGrp="1"/>
          </p:cNvSpPr>
          <p:nvPr>
            <p:ph type="dt" sz="half" idx="10"/>
          </p:nvPr>
        </p:nvSpPr>
        <p:spPr/>
        <p:txBody>
          <a:bodyPr/>
          <a:lstStyle/>
          <a:p>
            <a:fld id="{CABDDF98-45D0-4006-AB8C-EEB0AD82589A}" type="datetimeFigureOut">
              <a:rPr lang="en-US" smtClean="0"/>
              <a:t>10/24/2021</a:t>
            </a:fld>
            <a:endParaRPr lang="en-US"/>
          </a:p>
        </p:txBody>
      </p:sp>
      <p:sp>
        <p:nvSpPr>
          <p:cNvPr id="4" name="Footer Placeholder 3">
            <a:extLst>
              <a:ext uri="{FF2B5EF4-FFF2-40B4-BE49-F238E27FC236}">
                <a16:creationId xmlns:a16="http://schemas.microsoft.com/office/drawing/2014/main" id="{E2DC59C0-31B4-4702-B563-DFDFB9FDFA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A4362E-8CE6-4D5B-9C9F-BE0FAE2D6A70}"/>
              </a:ext>
            </a:extLst>
          </p:cNvPr>
          <p:cNvSpPr>
            <a:spLocks noGrp="1"/>
          </p:cNvSpPr>
          <p:nvPr>
            <p:ph type="sldNum" sz="quarter" idx="12"/>
          </p:nvPr>
        </p:nvSpPr>
        <p:spPr/>
        <p:txBody>
          <a:bodyPr/>
          <a:lstStyle/>
          <a:p>
            <a:fld id="{D9425820-F08D-4DE3-96E5-4F72755485D2}" type="slidenum">
              <a:rPr lang="en-US" smtClean="0"/>
              <a:t>‹#›</a:t>
            </a:fld>
            <a:endParaRPr lang="en-US"/>
          </a:p>
        </p:txBody>
      </p:sp>
    </p:spTree>
    <p:extLst>
      <p:ext uri="{BB962C8B-B14F-4D97-AF65-F5344CB8AC3E}">
        <p14:creationId xmlns:p14="http://schemas.microsoft.com/office/powerpoint/2010/main" val="824053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6EE221-0BB2-44B3-A65F-53562FB8137E}"/>
              </a:ext>
            </a:extLst>
          </p:cNvPr>
          <p:cNvSpPr>
            <a:spLocks noGrp="1"/>
          </p:cNvSpPr>
          <p:nvPr>
            <p:ph type="dt" sz="half" idx="10"/>
          </p:nvPr>
        </p:nvSpPr>
        <p:spPr/>
        <p:txBody>
          <a:bodyPr/>
          <a:lstStyle/>
          <a:p>
            <a:fld id="{CABDDF98-45D0-4006-AB8C-EEB0AD82589A}" type="datetimeFigureOut">
              <a:rPr lang="en-US" smtClean="0"/>
              <a:t>10/24/2021</a:t>
            </a:fld>
            <a:endParaRPr lang="en-US"/>
          </a:p>
        </p:txBody>
      </p:sp>
      <p:sp>
        <p:nvSpPr>
          <p:cNvPr id="3" name="Footer Placeholder 2">
            <a:extLst>
              <a:ext uri="{FF2B5EF4-FFF2-40B4-BE49-F238E27FC236}">
                <a16:creationId xmlns:a16="http://schemas.microsoft.com/office/drawing/2014/main" id="{A4B27502-483F-48B4-9F9A-C48079C4FC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D378FC-5194-4692-9A32-D9DC2941AED2}"/>
              </a:ext>
            </a:extLst>
          </p:cNvPr>
          <p:cNvSpPr>
            <a:spLocks noGrp="1"/>
          </p:cNvSpPr>
          <p:nvPr>
            <p:ph type="sldNum" sz="quarter" idx="12"/>
          </p:nvPr>
        </p:nvSpPr>
        <p:spPr/>
        <p:txBody>
          <a:bodyPr/>
          <a:lstStyle/>
          <a:p>
            <a:fld id="{D9425820-F08D-4DE3-96E5-4F72755485D2}" type="slidenum">
              <a:rPr lang="en-US" smtClean="0"/>
              <a:t>‹#›</a:t>
            </a:fld>
            <a:endParaRPr lang="en-US"/>
          </a:p>
        </p:txBody>
      </p:sp>
    </p:spTree>
    <p:extLst>
      <p:ext uri="{BB962C8B-B14F-4D97-AF65-F5344CB8AC3E}">
        <p14:creationId xmlns:p14="http://schemas.microsoft.com/office/powerpoint/2010/main" val="2356391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F20ED-E709-4158-B9B5-AB4B0C2EB6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ED5E15-1294-4A1A-B91B-D209EB831D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70F0CA-380F-4338-9353-044D9DAA45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1484E7-0AA5-4FD5-A400-4F1FF46D348A}"/>
              </a:ext>
            </a:extLst>
          </p:cNvPr>
          <p:cNvSpPr>
            <a:spLocks noGrp="1"/>
          </p:cNvSpPr>
          <p:nvPr>
            <p:ph type="dt" sz="half" idx="10"/>
          </p:nvPr>
        </p:nvSpPr>
        <p:spPr/>
        <p:txBody>
          <a:bodyPr/>
          <a:lstStyle/>
          <a:p>
            <a:fld id="{CABDDF98-45D0-4006-AB8C-EEB0AD82589A}" type="datetimeFigureOut">
              <a:rPr lang="en-US" smtClean="0"/>
              <a:t>10/24/2021</a:t>
            </a:fld>
            <a:endParaRPr lang="en-US"/>
          </a:p>
        </p:txBody>
      </p:sp>
      <p:sp>
        <p:nvSpPr>
          <p:cNvPr id="6" name="Footer Placeholder 5">
            <a:extLst>
              <a:ext uri="{FF2B5EF4-FFF2-40B4-BE49-F238E27FC236}">
                <a16:creationId xmlns:a16="http://schemas.microsoft.com/office/drawing/2014/main" id="{E26C6DF6-37D8-40E8-9FF9-BD788F0B18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D6A40F-7556-4408-89FA-7F4CA9D687FD}"/>
              </a:ext>
            </a:extLst>
          </p:cNvPr>
          <p:cNvSpPr>
            <a:spLocks noGrp="1"/>
          </p:cNvSpPr>
          <p:nvPr>
            <p:ph type="sldNum" sz="quarter" idx="12"/>
          </p:nvPr>
        </p:nvSpPr>
        <p:spPr/>
        <p:txBody>
          <a:bodyPr/>
          <a:lstStyle/>
          <a:p>
            <a:fld id="{D9425820-F08D-4DE3-96E5-4F72755485D2}" type="slidenum">
              <a:rPr lang="en-US" smtClean="0"/>
              <a:t>‹#›</a:t>
            </a:fld>
            <a:endParaRPr lang="en-US"/>
          </a:p>
        </p:txBody>
      </p:sp>
    </p:spTree>
    <p:extLst>
      <p:ext uri="{BB962C8B-B14F-4D97-AF65-F5344CB8AC3E}">
        <p14:creationId xmlns:p14="http://schemas.microsoft.com/office/powerpoint/2010/main" val="2079460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B428D-56EF-4D6C-ACA4-EEB225DDA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13CF35-2C5D-4147-801D-83023ED37F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141745-A515-4014-BFD9-E95A4B124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E7E057-0E1C-4F1E-89AA-B7D03059A398}"/>
              </a:ext>
            </a:extLst>
          </p:cNvPr>
          <p:cNvSpPr>
            <a:spLocks noGrp="1"/>
          </p:cNvSpPr>
          <p:nvPr>
            <p:ph type="dt" sz="half" idx="10"/>
          </p:nvPr>
        </p:nvSpPr>
        <p:spPr/>
        <p:txBody>
          <a:bodyPr/>
          <a:lstStyle/>
          <a:p>
            <a:fld id="{CABDDF98-45D0-4006-AB8C-EEB0AD82589A}" type="datetimeFigureOut">
              <a:rPr lang="en-US" smtClean="0"/>
              <a:t>10/24/2021</a:t>
            </a:fld>
            <a:endParaRPr lang="en-US"/>
          </a:p>
        </p:txBody>
      </p:sp>
      <p:sp>
        <p:nvSpPr>
          <p:cNvPr id="6" name="Footer Placeholder 5">
            <a:extLst>
              <a:ext uri="{FF2B5EF4-FFF2-40B4-BE49-F238E27FC236}">
                <a16:creationId xmlns:a16="http://schemas.microsoft.com/office/drawing/2014/main" id="{3813C3A8-D56D-4729-8D0B-E1966A28F4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E3BB7F-161B-434F-8120-8A66BDC8F4E0}"/>
              </a:ext>
            </a:extLst>
          </p:cNvPr>
          <p:cNvSpPr>
            <a:spLocks noGrp="1"/>
          </p:cNvSpPr>
          <p:nvPr>
            <p:ph type="sldNum" sz="quarter" idx="12"/>
          </p:nvPr>
        </p:nvSpPr>
        <p:spPr/>
        <p:txBody>
          <a:bodyPr/>
          <a:lstStyle/>
          <a:p>
            <a:fld id="{D9425820-F08D-4DE3-96E5-4F72755485D2}" type="slidenum">
              <a:rPr lang="en-US" smtClean="0"/>
              <a:t>‹#›</a:t>
            </a:fld>
            <a:endParaRPr lang="en-US"/>
          </a:p>
        </p:txBody>
      </p:sp>
    </p:spTree>
    <p:extLst>
      <p:ext uri="{BB962C8B-B14F-4D97-AF65-F5344CB8AC3E}">
        <p14:creationId xmlns:p14="http://schemas.microsoft.com/office/powerpoint/2010/main" val="1224094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1DC4BE-41C8-4178-9925-AA547946BC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5753C7-2D4C-4E83-B52A-1C0D530AE8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957EAE-295B-484F-BF43-505967EFBE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BDDF98-45D0-4006-AB8C-EEB0AD82589A}" type="datetimeFigureOut">
              <a:rPr lang="en-US" smtClean="0"/>
              <a:t>10/24/2021</a:t>
            </a:fld>
            <a:endParaRPr lang="en-US"/>
          </a:p>
        </p:txBody>
      </p:sp>
      <p:sp>
        <p:nvSpPr>
          <p:cNvPr id="5" name="Footer Placeholder 4">
            <a:extLst>
              <a:ext uri="{FF2B5EF4-FFF2-40B4-BE49-F238E27FC236}">
                <a16:creationId xmlns:a16="http://schemas.microsoft.com/office/drawing/2014/main" id="{D0DBBC8F-6413-4FE5-BAA1-857B681CBB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5320BA-CA8D-4ACD-B160-B9819C6E28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425820-F08D-4DE3-96E5-4F72755485D2}" type="slidenum">
              <a:rPr lang="en-US" smtClean="0"/>
              <a:t>‹#›</a:t>
            </a:fld>
            <a:endParaRPr lang="en-US"/>
          </a:p>
        </p:txBody>
      </p:sp>
    </p:spTree>
    <p:extLst>
      <p:ext uri="{BB962C8B-B14F-4D97-AF65-F5344CB8AC3E}">
        <p14:creationId xmlns:p14="http://schemas.microsoft.com/office/powerpoint/2010/main" val="3649548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012728"/>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A43FB-2B66-4526-B6E8-49F0D25F41F0}"/>
              </a:ext>
            </a:extLst>
          </p:cNvPr>
          <p:cNvSpPr>
            <a:spLocks noGrp="1"/>
          </p:cNvSpPr>
          <p:nvPr>
            <p:ph type="title"/>
          </p:nvPr>
        </p:nvSpPr>
        <p:spPr/>
        <p:txBody>
          <a:bodyPr>
            <a:normAutofit/>
          </a:bodyPr>
          <a:lstStyle/>
          <a:p>
            <a:r>
              <a:rPr lang="en-US" sz="4800" dirty="0"/>
              <a:t>Ephesians 5.22-33 and Genesis 2.18-25</a:t>
            </a:r>
          </a:p>
        </p:txBody>
      </p:sp>
      <p:sp>
        <p:nvSpPr>
          <p:cNvPr id="3" name="Content Placeholder 2">
            <a:extLst>
              <a:ext uri="{FF2B5EF4-FFF2-40B4-BE49-F238E27FC236}">
                <a16:creationId xmlns:a16="http://schemas.microsoft.com/office/drawing/2014/main" id="{56462F1D-2808-4004-9F9F-BF46F8B3B1F8}"/>
              </a:ext>
            </a:extLst>
          </p:cNvPr>
          <p:cNvSpPr>
            <a:spLocks noGrp="1"/>
          </p:cNvSpPr>
          <p:nvPr>
            <p:ph idx="1"/>
          </p:nvPr>
        </p:nvSpPr>
        <p:spPr/>
        <p:txBody>
          <a:bodyPr>
            <a:normAutofit/>
          </a:bodyPr>
          <a:lstStyle/>
          <a:p>
            <a:r>
              <a:rPr lang="en-US" sz="4000" dirty="0"/>
              <a:t>The PRIMARY teaching of Ephesians 5.22-33 is not about husbands and wives; it is about CHRIST and the CHURCH. Thus, the role and responsibilities of husbands and wives must be INTERPRETED through the lens of Christ and the church.</a:t>
            </a:r>
          </a:p>
        </p:txBody>
      </p:sp>
    </p:spTree>
    <p:extLst>
      <p:ext uri="{BB962C8B-B14F-4D97-AF65-F5344CB8AC3E}">
        <p14:creationId xmlns:p14="http://schemas.microsoft.com/office/powerpoint/2010/main" val="335641974"/>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A43FB-2B66-4526-B6E8-49F0D25F41F0}"/>
              </a:ext>
            </a:extLst>
          </p:cNvPr>
          <p:cNvSpPr>
            <a:spLocks noGrp="1"/>
          </p:cNvSpPr>
          <p:nvPr>
            <p:ph type="title"/>
          </p:nvPr>
        </p:nvSpPr>
        <p:spPr/>
        <p:txBody>
          <a:bodyPr>
            <a:normAutofit/>
          </a:bodyPr>
          <a:lstStyle/>
          <a:p>
            <a:r>
              <a:rPr lang="en-US" sz="4800" dirty="0"/>
              <a:t>Ephesians 5.22-33 and Genesis 2.18-25</a:t>
            </a:r>
          </a:p>
        </p:txBody>
      </p:sp>
      <p:sp>
        <p:nvSpPr>
          <p:cNvPr id="3" name="Content Placeholder 2">
            <a:extLst>
              <a:ext uri="{FF2B5EF4-FFF2-40B4-BE49-F238E27FC236}">
                <a16:creationId xmlns:a16="http://schemas.microsoft.com/office/drawing/2014/main" id="{56462F1D-2808-4004-9F9F-BF46F8B3B1F8}"/>
              </a:ext>
            </a:extLst>
          </p:cNvPr>
          <p:cNvSpPr>
            <a:spLocks noGrp="1"/>
          </p:cNvSpPr>
          <p:nvPr>
            <p:ph idx="1"/>
          </p:nvPr>
        </p:nvSpPr>
        <p:spPr/>
        <p:txBody>
          <a:bodyPr>
            <a:normAutofit/>
          </a:bodyPr>
          <a:lstStyle/>
          <a:p>
            <a:r>
              <a:rPr lang="en-US" sz="4000" dirty="0"/>
              <a:t>Since Paul CONNECTED Christ and the church to Genesis 2, we ought to see a PICTURE of Jesus and the church when reading about Adam and Eve. The point is, God designed marriage to be an IMAGE of the RELATIONSHIP between Christ and His church.</a:t>
            </a:r>
          </a:p>
        </p:txBody>
      </p:sp>
    </p:spTree>
    <p:extLst>
      <p:ext uri="{BB962C8B-B14F-4D97-AF65-F5344CB8AC3E}">
        <p14:creationId xmlns:p14="http://schemas.microsoft.com/office/powerpoint/2010/main" val="33746128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A43FB-2B66-4526-B6E8-49F0D25F41F0}"/>
              </a:ext>
            </a:extLst>
          </p:cNvPr>
          <p:cNvSpPr>
            <a:spLocks noGrp="1"/>
          </p:cNvSpPr>
          <p:nvPr>
            <p:ph type="title"/>
          </p:nvPr>
        </p:nvSpPr>
        <p:spPr/>
        <p:txBody>
          <a:bodyPr>
            <a:normAutofit/>
          </a:bodyPr>
          <a:lstStyle/>
          <a:p>
            <a:r>
              <a:rPr lang="en-US" sz="4800" dirty="0"/>
              <a:t>Ephesians 5.22-33 and Genesis 2.18-25</a:t>
            </a:r>
          </a:p>
        </p:txBody>
      </p:sp>
      <p:sp>
        <p:nvSpPr>
          <p:cNvPr id="3" name="Content Placeholder 2">
            <a:extLst>
              <a:ext uri="{FF2B5EF4-FFF2-40B4-BE49-F238E27FC236}">
                <a16:creationId xmlns:a16="http://schemas.microsoft.com/office/drawing/2014/main" id="{56462F1D-2808-4004-9F9F-BF46F8B3B1F8}"/>
              </a:ext>
            </a:extLst>
          </p:cNvPr>
          <p:cNvSpPr>
            <a:spLocks noGrp="1"/>
          </p:cNvSpPr>
          <p:nvPr>
            <p:ph idx="1"/>
          </p:nvPr>
        </p:nvSpPr>
        <p:spPr/>
        <p:txBody>
          <a:bodyPr>
            <a:normAutofit/>
          </a:bodyPr>
          <a:lstStyle/>
          <a:p>
            <a:r>
              <a:rPr lang="en-US" sz="4000" dirty="0"/>
              <a:t>Paul contrasted the first Adam with Jesus, the last Adam. What if Adam had ACTED like Christ, laying down his LIFE for Eve, which was PART of his body? This is what Christ did for His BRIDE, the church!</a:t>
            </a:r>
          </a:p>
        </p:txBody>
      </p:sp>
    </p:spTree>
    <p:extLst>
      <p:ext uri="{BB962C8B-B14F-4D97-AF65-F5344CB8AC3E}">
        <p14:creationId xmlns:p14="http://schemas.microsoft.com/office/powerpoint/2010/main" val="30967140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A43FB-2B66-4526-B6E8-49F0D25F41F0}"/>
              </a:ext>
            </a:extLst>
          </p:cNvPr>
          <p:cNvSpPr>
            <a:spLocks noGrp="1"/>
          </p:cNvSpPr>
          <p:nvPr>
            <p:ph type="title"/>
          </p:nvPr>
        </p:nvSpPr>
        <p:spPr/>
        <p:txBody>
          <a:bodyPr>
            <a:normAutofit/>
          </a:bodyPr>
          <a:lstStyle/>
          <a:p>
            <a:r>
              <a:rPr lang="en-US" sz="4800" dirty="0"/>
              <a:t>A Christ-Centered Marriage</a:t>
            </a:r>
          </a:p>
        </p:txBody>
      </p:sp>
      <p:sp>
        <p:nvSpPr>
          <p:cNvPr id="3" name="Content Placeholder 2">
            <a:extLst>
              <a:ext uri="{FF2B5EF4-FFF2-40B4-BE49-F238E27FC236}">
                <a16:creationId xmlns:a16="http://schemas.microsoft.com/office/drawing/2014/main" id="{56462F1D-2808-4004-9F9F-BF46F8B3B1F8}"/>
              </a:ext>
            </a:extLst>
          </p:cNvPr>
          <p:cNvSpPr>
            <a:spLocks noGrp="1"/>
          </p:cNvSpPr>
          <p:nvPr>
            <p:ph idx="1"/>
          </p:nvPr>
        </p:nvSpPr>
        <p:spPr/>
        <p:txBody>
          <a:bodyPr>
            <a:normAutofit/>
          </a:bodyPr>
          <a:lstStyle/>
          <a:p>
            <a:r>
              <a:rPr lang="en-US" sz="4000" dirty="0"/>
              <a:t>The SUBMISSION of wives is meant to STRENGTHEN them, not ENSLAVE them.</a:t>
            </a:r>
          </a:p>
        </p:txBody>
      </p:sp>
    </p:spTree>
    <p:extLst>
      <p:ext uri="{BB962C8B-B14F-4D97-AF65-F5344CB8AC3E}">
        <p14:creationId xmlns:p14="http://schemas.microsoft.com/office/powerpoint/2010/main" val="825714315"/>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A43FB-2B66-4526-B6E8-49F0D25F41F0}"/>
              </a:ext>
            </a:extLst>
          </p:cNvPr>
          <p:cNvSpPr>
            <a:spLocks noGrp="1"/>
          </p:cNvSpPr>
          <p:nvPr>
            <p:ph type="title"/>
          </p:nvPr>
        </p:nvSpPr>
        <p:spPr/>
        <p:txBody>
          <a:bodyPr>
            <a:normAutofit/>
          </a:bodyPr>
          <a:lstStyle/>
          <a:p>
            <a:r>
              <a:rPr lang="en-US" sz="4800" dirty="0"/>
              <a:t>A Christ-Centered Marriage</a:t>
            </a:r>
          </a:p>
        </p:txBody>
      </p:sp>
      <p:sp>
        <p:nvSpPr>
          <p:cNvPr id="3" name="Content Placeholder 2">
            <a:extLst>
              <a:ext uri="{FF2B5EF4-FFF2-40B4-BE49-F238E27FC236}">
                <a16:creationId xmlns:a16="http://schemas.microsoft.com/office/drawing/2014/main" id="{56462F1D-2808-4004-9F9F-BF46F8B3B1F8}"/>
              </a:ext>
            </a:extLst>
          </p:cNvPr>
          <p:cNvSpPr>
            <a:spLocks noGrp="1"/>
          </p:cNvSpPr>
          <p:nvPr>
            <p:ph idx="1"/>
          </p:nvPr>
        </p:nvSpPr>
        <p:spPr/>
        <p:txBody>
          <a:bodyPr>
            <a:normAutofit/>
          </a:bodyPr>
          <a:lstStyle/>
          <a:p>
            <a:r>
              <a:rPr lang="en-US" sz="4000" dirty="0"/>
              <a:t>The SUBMISSION of wives is meant to STRENGTHEN them, not ENSLAVE them. The love of husbands is expressed through SELF-SACRIFICE and their ENCOURAGEMENT to maintain holiness.</a:t>
            </a:r>
          </a:p>
        </p:txBody>
      </p:sp>
    </p:spTree>
    <p:extLst>
      <p:ext uri="{BB962C8B-B14F-4D97-AF65-F5344CB8AC3E}">
        <p14:creationId xmlns:p14="http://schemas.microsoft.com/office/powerpoint/2010/main" val="3705973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A43FB-2B66-4526-B6E8-49F0D25F41F0}"/>
              </a:ext>
            </a:extLst>
          </p:cNvPr>
          <p:cNvSpPr>
            <a:spLocks noGrp="1"/>
          </p:cNvSpPr>
          <p:nvPr>
            <p:ph type="title"/>
          </p:nvPr>
        </p:nvSpPr>
        <p:spPr/>
        <p:txBody>
          <a:bodyPr>
            <a:normAutofit/>
          </a:bodyPr>
          <a:lstStyle/>
          <a:p>
            <a:r>
              <a:rPr lang="en-US" sz="4800" dirty="0"/>
              <a:t>The Two Shall Become One Flesh</a:t>
            </a:r>
          </a:p>
        </p:txBody>
      </p:sp>
      <p:sp>
        <p:nvSpPr>
          <p:cNvPr id="3" name="Content Placeholder 2">
            <a:extLst>
              <a:ext uri="{FF2B5EF4-FFF2-40B4-BE49-F238E27FC236}">
                <a16:creationId xmlns:a16="http://schemas.microsoft.com/office/drawing/2014/main" id="{56462F1D-2808-4004-9F9F-BF46F8B3B1F8}"/>
              </a:ext>
            </a:extLst>
          </p:cNvPr>
          <p:cNvSpPr>
            <a:spLocks noGrp="1"/>
          </p:cNvSpPr>
          <p:nvPr>
            <p:ph idx="1"/>
          </p:nvPr>
        </p:nvSpPr>
        <p:spPr/>
        <p:txBody>
          <a:bodyPr>
            <a:normAutofit/>
          </a:bodyPr>
          <a:lstStyle/>
          <a:p>
            <a:r>
              <a:rPr lang="en-US" sz="4000" dirty="0"/>
              <a:t>The first marriage points to the ultimate marriage: Jesus is ONE with His Bride (people). However, these people are Jews and Gentiles, individuals once DIVIDED but now UNITED in Christ.</a:t>
            </a:r>
          </a:p>
        </p:txBody>
      </p:sp>
    </p:spTree>
    <p:extLst>
      <p:ext uri="{BB962C8B-B14F-4D97-AF65-F5344CB8AC3E}">
        <p14:creationId xmlns:p14="http://schemas.microsoft.com/office/powerpoint/2010/main" val="3724622273"/>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A43FB-2B66-4526-B6E8-49F0D25F41F0}"/>
              </a:ext>
            </a:extLst>
          </p:cNvPr>
          <p:cNvSpPr>
            <a:spLocks noGrp="1"/>
          </p:cNvSpPr>
          <p:nvPr>
            <p:ph type="title"/>
          </p:nvPr>
        </p:nvSpPr>
        <p:spPr/>
        <p:txBody>
          <a:bodyPr>
            <a:normAutofit/>
          </a:bodyPr>
          <a:lstStyle/>
          <a:p>
            <a:r>
              <a:rPr lang="en-US" sz="4800" dirty="0"/>
              <a:t>The Two Shall Become One Flesh</a:t>
            </a:r>
          </a:p>
        </p:txBody>
      </p:sp>
      <p:sp>
        <p:nvSpPr>
          <p:cNvPr id="3" name="Content Placeholder 2">
            <a:extLst>
              <a:ext uri="{FF2B5EF4-FFF2-40B4-BE49-F238E27FC236}">
                <a16:creationId xmlns:a16="http://schemas.microsoft.com/office/drawing/2014/main" id="{56462F1D-2808-4004-9F9F-BF46F8B3B1F8}"/>
              </a:ext>
            </a:extLst>
          </p:cNvPr>
          <p:cNvSpPr>
            <a:spLocks noGrp="1"/>
          </p:cNvSpPr>
          <p:nvPr>
            <p:ph idx="1"/>
          </p:nvPr>
        </p:nvSpPr>
        <p:spPr/>
        <p:txBody>
          <a:bodyPr>
            <a:normAutofit lnSpcReduction="10000"/>
          </a:bodyPr>
          <a:lstStyle/>
          <a:p>
            <a:r>
              <a:rPr lang="en-US" sz="4000" dirty="0"/>
              <a:t>If they could maintain unity, then husbands and wives who love each other (hence why they got married) ought to work out any problems that may arise in their marriage. But, on the other hand, if there’s a “dividing wall of HOSTILITY” within the marriage, they need to look to the death of Christ and behave appropriately.</a:t>
            </a:r>
          </a:p>
        </p:txBody>
      </p:sp>
    </p:spTree>
    <p:extLst>
      <p:ext uri="{BB962C8B-B14F-4D97-AF65-F5344CB8AC3E}">
        <p14:creationId xmlns:p14="http://schemas.microsoft.com/office/powerpoint/2010/main" val="21526023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317</Words>
  <Application>Microsoft Office PowerPoint</Application>
  <PresentationFormat>Widescreen</PresentationFormat>
  <Paragraphs>14</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Corbel</vt:lpstr>
      <vt:lpstr>Office Theme</vt:lpstr>
      <vt:lpstr>PowerPoint Presentation</vt:lpstr>
      <vt:lpstr>Ephesians 5.22-33 and Genesis 2.18-25</vt:lpstr>
      <vt:lpstr>Ephesians 5.22-33 and Genesis 2.18-25</vt:lpstr>
      <vt:lpstr>Ephesians 5.22-33 and Genesis 2.18-25</vt:lpstr>
      <vt:lpstr>A Christ-Centered Marriage</vt:lpstr>
      <vt:lpstr>A Christ-Centered Marriage</vt:lpstr>
      <vt:lpstr>The Two Shall Become One Flesh</vt:lpstr>
      <vt:lpstr>The Two Shall Become One Flesh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Franklin Drive Church of Christ</dc:creator>
  <cp:lastModifiedBy>Franklin Drive Church of Christ</cp:lastModifiedBy>
  <cp:revision>1</cp:revision>
  <dcterms:created xsi:type="dcterms:W3CDTF">2021-10-24T11:25:06Z</dcterms:created>
  <dcterms:modified xsi:type="dcterms:W3CDTF">2021-10-24T12:22:34Z</dcterms:modified>
</cp:coreProperties>
</file>