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022" r:id="rId2"/>
    <p:sldId id="6023" r:id="rId3"/>
    <p:sldId id="6024" r:id="rId4"/>
    <p:sldId id="6025" r:id="rId5"/>
    <p:sldId id="6026" r:id="rId6"/>
    <p:sldId id="6027" r:id="rId7"/>
    <p:sldId id="6028" r:id="rId8"/>
    <p:sldId id="6029" r:id="rId9"/>
    <p:sldId id="6030" r:id="rId10"/>
    <p:sldId id="6031" r:id="rId11"/>
    <p:sldId id="6032" r:id="rId12"/>
    <p:sldId id="60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890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9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8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1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501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5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3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15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056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1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B11-E923-4C4C-AFC8-F94B8E1AD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0DFEE-3193-4254-952B-821C967E9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C97-DB25-41F8-BE2B-D5D1BEF9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of 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724A-8BDE-4764-A30A-0556988B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Ruth 1:12-18</a:t>
            </a:r>
          </a:p>
          <a:p>
            <a:r>
              <a:rPr lang="en-US" sz="4000" dirty="0"/>
              <a:t>Ruth 2:2, 11-12</a:t>
            </a:r>
          </a:p>
          <a:p>
            <a:r>
              <a:rPr lang="en-US" sz="4000" dirty="0"/>
              <a:t>Ruth 4:13, 16-17</a:t>
            </a:r>
          </a:p>
        </p:txBody>
      </p:sp>
    </p:spTree>
    <p:extLst>
      <p:ext uri="{BB962C8B-B14F-4D97-AF65-F5344CB8AC3E}">
        <p14:creationId xmlns:p14="http://schemas.microsoft.com/office/powerpoint/2010/main" val="281532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B2E5-5B3A-4997-9442-5ED239F4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 of Nicodemus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D206-9DDE-4EE3-8D5B-583FB2F0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t Olive Lutheran Church of Santa Monica - Nicodemus – Helping Jesus to  Save the World">
            <a:extLst>
              <a:ext uri="{FF2B5EF4-FFF2-40B4-BE49-F238E27FC236}">
                <a16:creationId xmlns:a16="http://schemas.microsoft.com/office/drawing/2014/main" id="{F96791D9-A240-427B-A09B-0D9F286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4" y="1276350"/>
            <a:ext cx="5953125" cy="79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0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B2E5-5B3A-4997-9442-5ED239F4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 of Nicodemus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D206-9DDE-4EE3-8D5B-583FB2F0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3:1-21</a:t>
            </a:r>
          </a:p>
          <a:p>
            <a:r>
              <a:rPr lang="en-US" sz="4000" dirty="0"/>
              <a:t>John 7:45-52</a:t>
            </a:r>
          </a:p>
          <a:p>
            <a:r>
              <a:rPr lang="en-US" sz="4000" dirty="0"/>
              <a:t>John 19:38-42</a:t>
            </a:r>
          </a:p>
        </p:txBody>
      </p:sp>
    </p:spTree>
    <p:extLst>
      <p:ext uri="{BB962C8B-B14F-4D97-AF65-F5344CB8AC3E}">
        <p14:creationId xmlns:p14="http://schemas.microsoft.com/office/powerpoint/2010/main" val="5464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Visualize this: Walter Payton Career Statistics - Windy City Gridiron">
            <a:extLst>
              <a:ext uri="{FF2B5EF4-FFF2-40B4-BE49-F238E27FC236}">
                <a16:creationId xmlns:a16="http://schemas.microsoft.com/office/drawing/2014/main" id="{1DB03D83-0E77-4E11-B1CA-6D32FEA4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990" y="3383411"/>
            <a:ext cx="5211884" cy="3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xperts rank Lions&amp;#39; Barry Sanders second-greatest NFL running back">
            <a:extLst>
              <a:ext uri="{FF2B5EF4-FFF2-40B4-BE49-F238E27FC236}">
                <a16:creationId xmlns:a16="http://schemas.microsoft.com/office/drawing/2014/main" id="{09B033E9-B75B-4794-AB67-F59E66FF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660" y="87760"/>
            <a:ext cx="5346894" cy="3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hrowback Thursday: Five crazy facts about Bo Jackson&amp;#39;s record-setting pro  career - CBSSports.com">
            <a:extLst>
              <a:ext uri="{FF2B5EF4-FFF2-40B4-BE49-F238E27FC236}">
                <a16:creationId xmlns:a16="http://schemas.microsoft.com/office/drawing/2014/main" id="{D24FC0AF-DFA6-4BDC-ACFB-2B789C49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52" y="87760"/>
            <a:ext cx="6177048" cy="3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old Jacket Spotlight: The Incomparable Jim Brown | Pro Football Hall of  Fame Official Site">
            <a:extLst>
              <a:ext uri="{FF2B5EF4-FFF2-40B4-BE49-F238E27FC236}">
                <a16:creationId xmlns:a16="http://schemas.microsoft.com/office/drawing/2014/main" id="{9FF403D7-382A-4A39-91F5-2353318E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3599971"/>
            <a:ext cx="4838699" cy="30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rett Favre says he&amp;#39;s returning to NFL, deletes post | Sporting News">
            <a:extLst>
              <a:ext uri="{FF2B5EF4-FFF2-40B4-BE49-F238E27FC236}">
                <a16:creationId xmlns:a16="http://schemas.microsoft.com/office/drawing/2014/main" id="{DD06821D-39E0-4AAC-8163-CE78E86C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2" y="216561"/>
            <a:ext cx="5211883" cy="29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ATCH: Tom Brady sets NFL&amp;#39;s career passing mark in Buccaneers-Patriots game  – The Denver Post">
            <a:extLst>
              <a:ext uri="{FF2B5EF4-FFF2-40B4-BE49-F238E27FC236}">
                <a16:creationId xmlns:a16="http://schemas.microsoft.com/office/drawing/2014/main" id="{AA00D10F-4B4F-4500-8389-E6E66348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17" y="3383411"/>
            <a:ext cx="5383675" cy="3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Ozzie Smith Trade through the Prism of Modern Analysis - Viva El Birdos">
            <a:extLst>
              <a:ext uri="{FF2B5EF4-FFF2-40B4-BE49-F238E27FC236}">
                <a16:creationId xmlns:a16="http://schemas.microsoft.com/office/drawing/2014/main" id="{F17575FD-22B2-41EE-A9A1-28AEA9D9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ckey Henderson and almost making the 300-300 club">
            <a:extLst>
              <a:ext uri="{FF2B5EF4-FFF2-40B4-BE49-F238E27FC236}">
                <a16:creationId xmlns:a16="http://schemas.microsoft.com/office/drawing/2014/main" id="{AAC4F8FD-ED73-4CA8-96E9-73EBDEEF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98" y="3308177"/>
            <a:ext cx="5386948" cy="35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53FC56ED-97B4-4E09-8980-E5FF4FD0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2" y="40441"/>
            <a:ext cx="4048125" cy="50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al Ripken Jr. reflects on 2131 streak: &amp;#39;Did that really happen to me?&amp;#39; |  RSN">
            <a:extLst>
              <a:ext uri="{FF2B5EF4-FFF2-40B4-BE49-F238E27FC236}">
                <a16:creationId xmlns:a16="http://schemas.microsoft.com/office/drawing/2014/main" id="{0898C3FB-FDFB-4D1E-A937-5799C009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2" y="3790950"/>
            <a:ext cx="5451811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reg Maddux: The Most Reliable Starter of All Time – Overtime Heroics">
            <a:extLst>
              <a:ext uri="{FF2B5EF4-FFF2-40B4-BE49-F238E27FC236}">
                <a16:creationId xmlns:a16="http://schemas.microsoft.com/office/drawing/2014/main" id="{420E41B3-A5A1-4C2C-9AA1-88B809C5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19" y="-28151"/>
            <a:ext cx="4861664" cy="388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Baseball legend Hank Aaron had a history of home runs in New Orleans –  Crescent City Sports">
            <a:extLst>
              <a:ext uri="{FF2B5EF4-FFF2-40B4-BE49-F238E27FC236}">
                <a16:creationId xmlns:a16="http://schemas.microsoft.com/office/drawing/2014/main" id="{C9EB2211-2A16-4A4F-B8E6-1B85328F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14" y="3666701"/>
            <a:ext cx="4214038" cy="30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ael Jordan was years ahead of his game. The Last Dance showed that he  still is | Michael Jordan | The Guardian">
            <a:extLst>
              <a:ext uri="{FF2B5EF4-FFF2-40B4-BE49-F238E27FC236}">
                <a16:creationId xmlns:a16="http://schemas.microsoft.com/office/drawing/2014/main" id="{B984B965-1E6B-4779-B85B-7B2492F1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0782-9E1F-4829-BA0D-D988E733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2AF4-53F4-47BD-BBE4-631E894F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ob, With Friends Like These Who Needs Enemies? – Bible.org Blogs">
            <a:extLst>
              <a:ext uri="{FF2B5EF4-FFF2-40B4-BE49-F238E27FC236}">
                <a16:creationId xmlns:a16="http://schemas.microsoft.com/office/drawing/2014/main" id="{BCC36948-D1AB-4866-BDE9-9DF05954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9" y="1533525"/>
            <a:ext cx="9811301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0782-9E1F-4829-BA0D-D988E733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2AF4-53F4-47BD-BBE4-631E894F7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Job 1:1-4, 20-21</a:t>
            </a:r>
          </a:p>
          <a:p>
            <a:r>
              <a:rPr lang="en-US" sz="4000" dirty="0"/>
              <a:t>Job 2:9-10</a:t>
            </a:r>
          </a:p>
          <a:p>
            <a:r>
              <a:rPr lang="en-US" sz="4000" dirty="0"/>
              <a:t>Job 13:15, Job 19:25</a:t>
            </a:r>
          </a:p>
          <a:p>
            <a:r>
              <a:rPr lang="en-US" sz="4000" dirty="0"/>
              <a:t>Job 23:10, Job 27:3-4</a:t>
            </a:r>
          </a:p>
          <a:p>
            <a:r>
              <a:rPr lang="en-US" sz="4000" dirty="0"/>
              <a:t>Job 40:3-5, Job 42:1-6</a:t>
            </a:r>
          </a:p>
        </p:txBody>
      </p:sp>
    </p:spTree>
    <p:extLst>
      <p:ext uri="{BB962C8B-B14F-4D97-AF65-F5344CB8AC3E}">
        <p14:creationId xmlns:p14="http://schemas.microsoft.com/office/powerpoint/2010/main" val="412263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240F-8255-4BC1-B346-3D0BD63A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Boldness of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89BC-D0D8-425F-91D3-92C8B2B1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ll About Peter: A Disciple of Jesus - HubPages">
            <a:extLst>
              <a:ext uri="{FF2B5EF4-FFF2-40B4-BE49-F238E27FC236}">
                <a16:creationId xmlns:a16="http://schemas.microsoft.com/office/drawing/2014/main" id="{4766F62D-47B7-4525-82F4-00C6F1BA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321594"/>
            <a:ext cx="8858250" cy="55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3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240F-8255-4BC1-B346-3D0BD63A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Boldness of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F89BC-D0D8-425F-91D3-92C8B2B1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Matthew 14:25-33</a:t>
            </a:r>
          </a:p>
          <a:p>
            <a:r>
              <a:rPr lang="en-US" sz="4000" dirty="0"/>
              <a:t>Matthew 16:13-17</a:t>
            </a:r>
          </a:p>
          <a:p>
            <a:r>
              <a:rPr lang="en-US" sz="4000" dirty="0"/>
              <a:t>Acts 4:8-13</a:t>
            </a:r>
          </a:p>
          <a:p>
            <a:r>
              <a:rPr lang="en-US" sz="4000" dirty="0"/>
              <a:t>John 21:1-14</a:t>
            </a:r>
          </a:p>
        </p:txBody>
      </p:sp>
    </p:spTree>
    <p:extLst>
      <p:ext uri="{BB962C8B-B14F-4D97-AF65-F5344CB8AC3E}">
        <p14:creationId xmlns:p14="http://schemas.microsoft.com/office/powerpoint/2010/main" val="191108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C97-DB25-41F8-BE2B-D5D1BEF9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of 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724A-8BDE-4764-A30A-0556988B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uth: Loyal Daughter-in-Law | Guideposts">
            <a:extLst>
              <a:ext uri="{FF2B5EF4-FFF2-40B4-BE49-F238E27FC236}">
                <a16:creationId xmlns:a16="http://schemas.microsoft.com/office/drawing/2014/main" id="{3C978B6A-A6F3-443C-9D24-AA385A1C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543050"/>
            <a:ext cx="89852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783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perfection</vt:lpstr>
      <vt:lpstr>PowerPoint Presentation</vt:lpstr>
      <vt:lpstr>PowerPoint Presentation</vt:lpstr>
      <vt:lpstr>PowerPoint Presentation</vt:lpstr>
      <vt:lpstr>Faith of Job</vt:lpstr>
      <vt:lpstr>Faith of Job</vt:lpstr>
      <vt:lpstr>Boldness of Peter</vt:lpstr>
      <vt:lpstr>Boldness of Peter</vt:lpstr>
      <vt:lpstr>Commitment of Ruth</vt:lpstr>
      <vt:lpstr>Commitment of Ruth</vt:lpstr>
      <vt:lpstr>Courage of Nicodemus</vt:lpstr>
      <vt:lpstr>Courage of Nicodemus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perfection</dc:title>
  <dc:creator>Daniel Allgor</dc:creator>
  <cp:lastModifiedBy>Daniel Allgor</cp:lastModifiedBy>
  <cp:revision>1</cp:revision>
  <dcterms:created xsi:type="dcterms:W3CDTF">2021-10-24T03:42:26Z</dcterms:created>
  <dcterms:modified xsi:type="dcterms:W3CDTF">2021-10-24T03:43:12Z</dcterms:modified>
</cp:coreProperties>
</file>