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0" d="100"/>
          <a:sy n="70" d="100"/>
        </p:scale>
        <p:origin x="90"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F0991-04D9-460E-AB08-9FD8A93797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2A035D-21F1-46AB-BABB-C26E13B7EC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0DF68-4355-4DFC-B4A7-FF2136FA9967}"/>
              </a:ext>
            </a:extLst>
          </p:cNvPr>
          <p:cNvSpPr>
            <a:spLocks noGrp="1"/>
          </p:cNvSpPr>
          <p:nvPr>
            <p:ph type="dt" sz="half" idx="10"/>
          </p:nvPr>
        </p:nvSpPr>
        <p:spPr/>
        <p:txBody>
          <a:bodyPr/>
          <a:lstStyle/>
          <a:p>
            <a:fld id="{B59DF58F-6259-4A9A-B49E-CFD64AA409AB}" type="datetimeFigureOut">
              <a:rPr lang="en-US" smtClean="0"/>
              <a:t>10/9/2021</a:t>
            </a:fld>
            <a:endParaRPr lang="en-US"/>
          </a:p>
        </p:txBody>
      </p:sp>
      <p:sp>
        <p:nvSpPr>
          <p:cNvPr id="5" name="Footer Placeholder 4">
            <a:extLst>
              <a:ext uri="{FF2B5EF4-FFF2-40B4-BE49-F238E27FC236}">
                <a16:creationId xmlns:a16="http://schemas.microsoft.com/office/drawing/2014/main" id="{747F99D1-8C2D-4A44-90F8-C8B97984C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6EB8A-75B4-4B2E-8B4F-343848C6F0D0}"/>
              </a:ext>
            </a:extLst>
          </p:cNvPr>
          <p:cNvSpPr>
            <a:spLocks noGrp="1"/>
          </p:cNvSpPr>
          <p:nvPr>
            <p:ph type="sldNum" sz="quarter" idx="12"/>
          </p:nvPr>
        </p:nvSpPr>
        <p:spPr/>
        <p:txBody>
          <a:bodyPr/>
          <a:lstStyle/>
          <a:p>
            <a:fld id="{38077ECD-E088-4897-8A45-7BC901B3DDA5}" type="slidenum">
              <a:rPr lang="en-US" smtClean="0"/>
              <a:t>‹#›</a:t>
            </a:fld>
            <a:endParaRPr lang="en-US"/>
          </a:p>
        </p:txBody>
      </p:sp>
    </p:spTree>
    <p:extLst>
      <p:ext uri="{BB962C8B-B14F-4D97-AF65-F5344CB8AC3E}">
        <p14:creationId xmlns:p14="http://schemas.microsoft.com/office/powerpoint/2010/main" val="355907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96425-069B-4D97-AFE6-2D1AB88463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BFF252-F6DF-4E0E-ACEB-68A427A9B7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24D9-ABD8-44AF-A420-1CB581565F05}"/>
              </a:ext>
            </a:extLst>
          </p:cNvPr>
          <p:cNvSpPr>
            <a:spLocks noGrp="1"/>
          </p:cNvSpPr>
          <p:nvPr>
            <p:ph type="dt" sz="half" idx="10"/>
          </p:nvPr>
        </p:nvSpPr>
        <p:spPr/>
        <p:txBody>
          <a:bodyPr/>
          <a:lstStyle/>
          <a:p>
            <a:fld id="{B59DF58F-6259-4A9A-B49E-CFD64AA409AB}" type="datetimeFigureOut">
              <a:rPr lang="en-US" smtClean="0"/>
              <a:t>10/9/2021</a:t>
            </a:fld>
            <a:endParaRPr lang="en-US"/>
          </a:p>
        </p:txBody>
      </p:sp>
      <p:sp>
        <p:nvSpPr>
          <p:cNvPr id="5" name="Footer Placeholder 4">
            <a:extLst>
              <a:ext uri="{FF2B5EF4-FFF2-40B4-BE49-F238E27FC236}">
                <a16:creationId xmlns:a16="http://schemas.microsoft.com/office/drawing/2014/main" id="{0C7B429A-68BB-4BA8-9F1F-D8EFD8A63C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6B1B9A-69D9-4A7A-BA14-8FF00FD9E3BB}"/>
              </a:ext>
            </a:extLst>
          </p:cNvPr>
          <p:cNvSpPr>
            <a:spLocks noGrp="1"/>
          </p:cNvSpPr>
          <p:nvPr>
            <p:ph type="sldNum" sz="quarter" idx="12"/>
          </p:nvPr>
        </p:nvSpPr>
        <p:spPr/>
        <p:txBody>
          <a:bodyPr/>
          <a:lstStyle/>
          <a:p>
            <a:fld id="{38077ECD-E088-4897-8A45-7BC901B3DDA5}" type="slidenum">
              <a:rPr lang="en-US" smtClean="0"/>
              <a:t>‹#›</a:t>
            </a:fld>
            <a:endParaRPr lang="en-US"/>
          </a:p>
        </p:txBody>
      </p:sp>
    </p:spTree>
    <p:extLst>
      <p:ext uri="{BB962C8B-B14F-4D97-AF65-F5344CB8AC3E}">
        <p14:creationId xmlns:p14="http://schemas.microsoft.com/office/powerpoint/2010/main" val="329573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F51849-0621-4AA3-8669-38A8005482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ED1AEC-9446-49F4-9620-D2FEE2A965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9035A6-0B58-4065-9831-833D2E0F421E}"/>
              </a:ext>
            </a:extLst>
          </p:cNvPr>
          <p:cNvSpPr>
            <a:spLocks noGrp="1"/>
          </p:cNvSpPr>
          <p:nvPr>
            <p:ph type="dt" sz="half" idx="10"/>
          </p:nvPr>
        </p:nvSpPr>
        <p:spPr/>
        <p:txBody>
          <a:bodyPr/>
          <a:lstStyle/>
          <a:p>
            <a:fld id="{B59DF58F-6259-4A9A-B49E-CFD64AA409AB}" type="datetimeFigureOut">
              <a:rPr lang="en-US" smtClean="0"/>
              <a:t>10/9/2021</a:t>
            </a:fld>
            <a:endParaRPr lang="en-US"/>
          </a:p>
        </p:txBody>
      </p:sp>
      <p:sp>
        <p:nvSpPr>
          <p:cNvPr id="5" name="Footer Placeholder 4">
            <a:extLst>
              <a:ext uri="{FF2B5EF4-FFF2-40B4-BE49-F238E27FC236}">
                <a16:creationId xmlns:a16="http://schemas.microsoft.com/office/drawing/2014/main" id="{993A9715-8FFA-43EC-BDBE-A2CA0D8DA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1434B-8168-443A-A965-C26FB33FE32B}"/>
              </a:ext>
            </a:extLst>
          </p:cNvPr>
          <p:cNvSpPr>
            <a:spLocks noGrp="1"/>
          </p:cNvSpPr>
          <p:nvPr>
            <p:ph type="sldNum" sz="quarter" idx="12"/>
          </p:nvPr>
        </p:nvSpPr>
        <p:spPr/>
        <p:txBody>
          <a:bodyPr/>
          <a:lstStyle/>
          <a:p>
            <a:fld id="{38077ECD-E088-4897-8A45-7BC901B3DDA5}" type="slidenum">
              <a:rPr lang="en-US" smtClean="0"/>
              <a:t>‹#›</a:t>
            </a:fld>
            <a:endParaRPr lang="en-US"/>
          </a:p>
        </p:txBody>
      </p:sp>
    </p:spTree>
    <p:extLst>
      <p:ext uri="{BB962C8B-B14F-4D97-AF65-F5344CB8AC3E}">
        <p14:creationId xmlns:p14="http://schemas.microsoft.com/office/powerpoint/2010/main" val="123956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CF234-883A-48D2-9F45-29338973487B}"/>
              </a:ext>
            </a:extLst>
          </p:cNvPr>
          <p:cNvSpPr>
            <a:spLocks noGrp="1"/>
          </p:cNvSpPr>
          <p:nvPr>
            <p:ph type="title"/>
          </p:nvPr>
        </p:nvSpPr>
        <p:spPr/>
        <p:txBody>
          <a:bodyPr/>
          <a:lstStyle>
            <a:lvl1pPr marL="0" indent="0">
              <a:spcBef>
                <a:spcPts val="0"/>
              </a:spcBef>
              <a:buFont typeface="Arial" panose="020B0604020202020204" pitchFamily="34" charset="0"/>
              <a:buNone/>
              <a:defRPr b="1">
                <a:solidFill>
                  <a:schemeClr val="bg1"/>
                </a:solidFill>
                <a:latin typeface="Corbel" panose="020B0503020204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66B8CE8-E1E8-4C35-B893-8ECAF013D340}"/>
              </a:ext>
            </a:extLst>
          </p:cNvPr>
          <p:cNvSpPr>
            <a:spLocks noGrp="1"/>
          </p:cNvSpPr>
          <p:nvPr>
            <p:ph idx="1"/>
          </p:nvPr>
        </p:nvSpPr>
        <p:spPr/>
        <p:txBody>
          <a:bodyPr/>
          <a:lstStyle>
            <a:lvl1pPr marL="0" indent="0">
              <a:spcBef>
                <a:spcPts val="0"/>
              </a:spcBef>
              <a:buNone/>
              <a:defRPr b="1">
                <a:solidFill>
                  <a:schemeClr val="bg1"/>
                </a:solidFill>
                <a:latin typeface="Corbel" panose="020B0503020204020204" pitchFamily="34" charset="0"/>
              </a:defRPr>
            </a:lvl1pPr>
            <a:lvl2pPr marL="0" indent="0">
              <a:spcBef>
                <a:spcPts val="0"/>
              </a:spcBef>
              <a:buNone/>
              <a:defRPr b="1">
                <a:solidFill>
                  <a:schemeClr val="bg1"/>
                </a:solidFill>
                <a:latin typeface="Corbel" panose="020B0503020204020204" pitchFamily="34" charset="0"/>
              </a:defRPr>
            </a:lvl2pPr>
            <a:lvl3pPr marL="0" indent="0">
              <a:spcBef>
                <a:spcPts val="0"/>
              </a:spcBef>
              <a:buNone/>
              <a:defRPr b="1">
                <a:solidFill>
                  <a:schemeClr val="bg1"/>
                </a:solidFill>
                <a:latin typeface="Corbel" panose="020B0503020204020204" pitchFamily="34" charset="0"/>
              </a:defRPr>
            </a:lvl3pPr>
            <a:lvl4pPr marL="0" indent="0">
              <a:spcBef>
                <a:spcPts val="0"/>
              </a:spcBef>
              <a:buNone/>
              <a:defRPr b="1">
                <a:solidFill>
                  <a:schemeClr val="bg1"/>
                </a:solidFill>
                <a:latin typeface="Corbel" panose="020B0503020204020204" pitchFamily="34" charset="0"/>
              </a:defRPr>
            </a:lvl4pPr>
            <a:lvl5pPr marL="0" indent="0">
              <a:spcBef>
                <a:spcPts val="0"/>
              </a:spcBef>
              <a:buNone/>
              <a:defRPr b="1">
                <a:solidFill>
                  <a:schemeClr val="bg1"/>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8B091-5D42-48B2-8E2A-9784E975F9BE}"/>
              </a:ext>
            </a:extLst>
          </p:cNvPr>
          <p:cNvSpPr>
            <a:spLocks noGrp="1"/>
          </p:cNvSpPr>
          <p:nvPr>
            <p:ph type="dt" sz="half" idx="10"/>
          </p:nvPr>
        </p:nvSpPr>
        <p:spPr/>
        <p:txBody>
          <a:bodyPr/>
          <a:lstStyle/>
          <a:p>
            <a:fld id="{B59DF58F-6259-4A9A-B49E-CFD64AA409AB}" type="datetimeFigureOut">
              <a:rPr lang="en-US" smtClean="0"/>
              <a:t>10/9/2021</a:t>
            </a:fld>
            <a:endParaRPr lang="en-US"/>
          </a:p>
        </p:txBody>
      </p:sp>
      <p:sp>
        <p:nvSpPr>
          <p:cNvPr id="5" name="Footer Placeholder 4">
            <a:extLst>
              <a:ext uri="{FF2B5EF4-FFF2-40B4-BE49-F238E27FC236}">
                <a16:creationId xmlns:a16="http://schemas.microsoft.com/office/drawing/2014/main" id="{7565D5B8-DD9F-4F56-A6DF-84E485BA4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D328A8-4BC2-406B-8815-01501DCC4933}"/>
              </a:ext>
            </a:extLst>
          </p:cNvPr>
          <p:cNvSpPr>
            <a:spLocks noGrp="1"/>
          </p:cNvSpPr>
          <p:nvPr>
            <p:ph type="sldNum" sz="quarter" idx="12"/>
          </p:nvPr>
        </p:nvSpPr>
        <p:spPr/>
        <p:txBody>
          <a:bodyPr/>
          <a:lstStyle/>
          <a:p>
            <a:fld id="{38077ECD-E088-4897-8A45-7BC901B3DDA5}" type="slidenum">
              <a:rPr lang="en-US" smtClean="0"/>
              <a:t>‹#›</a:t>
            </a:fld>
            <a:endParaRPr lang="en-US"/>
          </a:p>
        </p:txBody>
      </p:sp>
    </p:spTree>
    <p:extLst>
      <p:ext uri="{BB962C8B-B14F-4D97-AF65-F5344CB8AC3E}">
        <p14:creationId xmlns:p14="http://schemas.microsoft.com/office/powerpoint/2010/main" val="281750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C0566-B183-41ED-8F9E-C984ED5386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F37816-33E5-4FD5-B99D-E95E84292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26A9C0-C6B5-4F28-8B64-69344E264294}"/>
              </a:ext>
            </a:extLst>
          </p:cNvPr>
          <p:cNvSpPr>
            <a:spLocks noGrp="1"/>
          </p:cNvSpPr>
          <p:nvPr>
            <p:ph type="dt" sz="half" idx="10"/>
          </p:nvPr>
        </p:nvSpPr>
        <p:spPr/>
        <p:txBody>
          <a:bodyPr/>
          <a:lstStyle/>
          <a:p>
            <a:fld id="{B59DF58F-6259-4A9A-B49E-CFD64AA409AB}" type="datetimeFigureOut">
              <a:rPr lang="en-US" smtClean="0"/>
              <a:t>10/9/2021</a:t>
            </a:fld>
            <a:endParaRPr lang="en-US"/>
          </a:p>
        </p:txBody>
      </p:sp>
      <p:sp>
        <p:nvSpPr>
          <p:cNvPr id="5" name="Footer Placeholder 4">
            <a:extLst>
              <a:ext uri="{FF2B5EF4-FFF2-40B4-BE49-F238E27FC236}">
                <a16:creationId xmlns:a16="http://schemas.microsoft.com/office/drawing/2014/main" id="{05DC1AF6-5742-48CC-95A4-F98D60C9E7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0779E-26F9-4665-A350-FF0998C1FBB2}"/>
              </a:ext>
            </a:extLst>
          </p:cNvPr>
          <p:cNvSpPr>
            <a:spLocks noGrp="1"/>
          </p:cNvSpPr>
          <p:nvPr>
            <p:ph type="sldNum" sz="quarter" idx="12"/>
          </p:nvPr>
        </p:nvSpPr>
        <p:spPr/>
        <p:txBody>
          <a:bodyPr/>
          <a:lstStyle/>
          <a:p>
            <a:fld id="{38077ECD-E088-4897-8A45-7BC901B3DDA5}" type="slidenum">
              <a:rPr lang="en-US" smtClean="0"/>
              <a:t>‹#›</a:t>
            </a:fld>
            <a:endParaRPr lang="en-US"/>
          </a:p>
        </p:txBody>
      </p:sp>
    </p:spTree>
    <p:extLst>
      <p:ext uri="{BB962C8B-B14F-4D97-AF65-F5344CB8AC3E}">
        <p14:creationId xmlns:p14="http://schemas.microsoft.com/office/powerpoint/2010/main" val="25053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86B2-9EFF-4CC5-9F10-CB9C89455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A8C71-A5C1-44D6-8A4E-F982959C42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457C94-56B8-42F9-9C78-C1F4A3A9C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B0D6D1-E196-4B56-99F6-BA4E43C5136B}"/>
              </a:ext>
            </a:extLst>
          </p:cNvPr>
          <p:cNvSpPr>
            <a:spLocks noGrp="1"/>
          </p:cNvSpPr>
          <p:nvPr>
            <p:ph type="dt" sz="half" idx="10"/>
          </p:nvPr>
        </p:nvSpPr>
        <p:spPr/>
        <p:txBody>
          <a:bodyPr/>
          <a:lstStyle/>
          <a:p>
            <a:fld id="{B59DF58F-6259-4A9A-B49E-CFD64AA409AB}" type="datetimeFigureOut">
              <a:rPr lang="en-US" smtClean="0"/>
              <a:t>10/9/2021</a:t>
            </a:fld>
            <a:endParaRPr lang="en-US"/>
          </a:p>
        </p:txBody>
      </p:sp>
      <p:sp>
        <p:nvSpPr>
          <p:cNvPr id="6" name="Footer Placeholder 5">
            <a:extLst>
              <a:ext uri="{FF2B5EF4-FFF2-40B4-BE49-F238E27FC236}">
                <a16:creationId xmlns:a16="http://schemas.microsoft.com/office/drawing/2014/main" id="{AD4E7A5B-B905-423C-9223-8E790E3145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2B1288-14C5-474C-8A06-9A7E1DCBEED8}"/>
              </a:ext>
            </a:extLst>
          </p:cNvPr>
          <p:cNvSpPr>
            <a:spLocks noGrp="1"/>
          </p:cNvSpPr>
          <p:nvPr>
            <p:ph type="sldNum" sz="quarter" idx="12"/>
          </p:nvPr>
        </p:nvSpPr>
        <p:spPr/>
        <p:txBody>
          <a:bodyPr/>
          <a:lstStyle/>
          <a:p>
            <a:fld id="{38077ECD-E088-4897-8A45-7BC901B3DDA5}" type="slidenum">
              <a:rPr lang="en-US" smtClean="0"/>
              <a:t>‹#›</a:t>
            </a:fld>
            <a:endParaRPr lang="en-US"/>
          </a:p>
        </p:txBody>
      </p:sp>
    </p:spTree>
    <p:extLst>
      <p:ext uri="{BB962C8B-B14F-4D97-AF65-F5344CB8AC3E}">
        <p14:creationId xmlns:p14="http://schemas.microsoft.com/office/powerpoint/2010/main" val="364375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49C6-D198-4F86-ACD6-B35BBB1FDC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0D5CFA-E444-4DA5-A9BE-0E6B833490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942931-006E-498C-B35C-AC309FD773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E0A7E4-931F-45AE-BD03-7F06F443A2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E7ED1A-7955-46A4-ADCE-74C98FAA0C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A27E85-C73A-4F62-B5AC-101C7A2296C5}"/>
              </a:ext>
            </a:extLst>
          </p:cNvPr>
          <p:cNvSpPr>
            <a:spLocks noGrp="1"/>
          </p:cNvSpPr>
          <p:nvPr>
            <p:ph type="dt" sz="half" idx="10"/>
          </p:nvPr>
        </p:nvSpPr>
        <p:spPr/>
        <p:txBody>
          <a:bodyPr/>
          <a:lstStyle/>
          <a:p>
            <a:fld id="{B59DF58F-6259-4A9A-B49E-CFD64AA409AB}" type="datetimeFigureOut">
              <a:rPr lang="en-US" smtClean="0"/>
              <a:t>10/9/2021</a:t>
            </a:fld>
            <a:endParaRPr lang="en-US"/>
          </a:p>
        </p:txBody>
      </p:sp>
      <p:sp>
        <p:nvSpPr>
          <p:cNvPr id="8" name="Footer Placeholder 7">
            <a:extLst>
              <a:ext uri="{FF2B5EF4-FFF2-40B4-BE49-F238E27FC236}">
                <a16:creationId xmlns:a16="http://schemas.microsoft.com/office/drawing/2014/main" id="{9A3CB0E2-E5DB-46FB-817F-4E02CA5715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C55592-62E4-413C-A32A-519B702DF4F2}"/>
              </a:ext>
            </a:extLst>
          </p:cNvPr>
          <p:cNvSpPr>
            <a:spLocks noGrp="1"/>
          </p:cNvSpPr>
          <p:nvPr>
            <p:ph type="sldNum" sz="quarter" idx="12"/>
          </p:nvPr>
        </p:nvSpPr>
        <p:spPr/>
        <p:txBody>
          <a:bodyPr/>
          <a:lstStyle/>
          <a:p>
            <a:fld id="{38077ECD-E088-4897-8A45-7BC901B3DDA5}" type="slidenum">
              <a:rPr lang="en-US" smtClean="0"/>
              <a:t>‹#›</a:t>
            </a:fld>
            <a:endParaRPr lang="en-US"/>
          </a:p>
        </p:txBody>
      </p:sp>
    </p:spTree>
    <p:extLst>
      <p:ext uri="{BB962C8B-B14F-4D97-AF65-F5344CB8AC3E}">
        <p14:creationId xmlns:p14="http://schemas.microsoft.com/office/powerpoint/2010/main" val="256574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E8D8-70E1-4297-875D-2BF799BBFF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FC1F0D-B6B9-492F-931E-ACE315AC7443}"/>
              </a:ext>
            </a:extLst>
          </p:cNvPr>
          <p:cNvSpPr>
            <a:spLocks noGrp="1"/>
          </p:cNvSpPr>
          <p:nvPr>
            <p:ph type="dt" sz="half" idx="10"/>
          </p:nvPr>
        </p:nvSpPr>
        <p:spPr/>
        <p:txBody>
          <a:bodyPr/>
          <a:lstStyle/>
          <a:p>
            <a:fld id="{B59DF58F-6259-4A9A-B49E-CFD64AA409AB}" type="datetimeFigureOut">
              <a:rPr lang="en-US" smtClean="0"/>
              <a:t>10/9/2021</a:t>
            </a:fld>
            <a:endParaRPr lang="en-US"/>
          </a:p>
        </p:txBody>
      </p:sp>
      <p:sp>
        <p:nvSpPr>
          <p:cNvPr id="4" name="Footer Placeholder 3">
            <a:extLst>
              <a:ext uri="{FF2B5EF4-FFF2-40B4-BE49-F238E27FC236}">
                <a16:creationId xmlns:a16="http://schemas.microsoft.com/office/drawing/2014/main" id="{49772441-319C-462F-A1E0-A9FD535FD9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828C35-20DC-4CAE-8833-B84CE89BFEE7}"/>
              </a:ext>
            </a:extLst>
          </p:cNvPr>
          <p:cNvSpPr>
            <a:spLocks noGrp="1"/>
          </p:cNvSpPr>
          <p:nvPr>
            <p:ph type="sldNum" sz="quarter" idx="12"/>
          </p:nvPr>
        </p:nvSpPr>
        <p:spPr/>
        <p:txBody>
          <a:bodyPr/>
          <a:lstStyle/>
          <a:p>
            <a:fld id="{38077ECD-E088-4897-8A45-7BC901B3DDA5}" type="slidenum">
              <a:rPr lang="en-US" smtClean="0"/>
              <a:t>‹#›</a:t>
            </a:fld>
            <a:endParaRPr lang="en-US"/>
          </a:p>
        </p:txBody>
      </p:sp>
    </p:spTree>
    <p:extLst>
      <p:ext uri="{BB962C8B-B14F-4D97-AF65-F5344CB8AC3E}">
        <p14:creationId xmlns:p14="http://schemas.microsoft.com/office/powerpoint/2010/main" val="1068822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8C2D1-0C9E-4628-A316-3E9A4CA23BBA}"/>
              </a:ext>
            </a:extLst>
          </p:cNvPr>
          <p:cNvSpPr>
            <a:spLocks noGrp="1"/>
          </p:cNvSpPr>
          <p:nvPr>
            <p:ph type="dt" sz="half" idx="10"/>
          </p:nvPr>
        </p:nvSpPr>
        <p:spPr/>
        <p:txBody>
          <a:bodyPr/>
          <a:lstStyle/>
          <a:p>
            <a:fld id="{B59DF58F-6259-4A9A-B49E-CFD64AA409AB}" type="datetimeFigureOut">
              <a:rPr lang="en-US" smtClean="0"/>
              <a:t>10/9/2021</a:t>
            </a:fld>
            <a:endParaRPr lang="en-US"/>
          </a:p>
        </p:txBody>
      </p:sp>
      <p:sp>
        <p:nvSpPr>
          <p:cNvPr id="3" name="Footer Placeholder 2">
            <a:extLst>
              <a:ext uri="{FF2B5EF4-FFF2-40B4-BE49-F238E27FC236}">
                <a16:creationId xmlns:a16="http://schemas.microsoft.com/office/drawing/2014/main" id="{3D854D22-4480-47E1-8EBF-3AA1871913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44F4CF-51AB-44E8-839F-575307BFF699}"/>
              </a:ext>
            </a:extLst>
          </p:cNvPr>
          <p:cNvSpPr>
            <a:spLocks noGrp="1"/>
          </p:cNvSpPr>
          <p:nvPr>
            <p:ph type="sldNum" sz="quarter" idx="12"/>
          </p:nvPr>
        </p:nvSpPr>
        <p:spPr/>
        <p:txBody>
          <a:bodyPr/>
          <a:lstStyle/>
          <a:p>
            <a:fld id="{38077ECD-E088-4897-8A45-7BC901B3DDA5}" type="slidenum">
              <a:rPr lang="en-US" smtClean="0"/>
              <a:t>‹#›</a:t>
            </a:fld>
            <a:endParaRPr lang="en-US"/>
          </a:p>
        </p:txBody>
      </p:sp>
    </p:spTree>
    <p:extLst>
      <p:ext uri="{BB962C8B-B14F-4D97-AF65-F5344CB8AC3E}">
        <p14:creationId xmlns:p14="http://schemas.microsoft.com/office/powerpoint/2010/main" val="38285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A589-8D48-4CFE-A2FB-4D7E52D4B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481D5E-2A0F-448C-B8F9-55EBC2D76A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1F8174-5C1F-4433-AA92-344E68368C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CFD88-EB5A-4E1A-A260-0A37773F0829}"/>
              </a:ext>
            </a:extLst>
          </p:cNvPr>
          <p:cNvSpPr>
            <a:spLocks noGrp="1"/>
          </p:cNvSpPr>
          <p:nvPr>
            <p:ph type="dt" sz="half" idx="10"/>
          </p:nvPr>
        </p:nvSpPr>
        <p:spPr/>
        <p:txBody>
          <a:bodyPr/>
          <a:lstStyle/>
          <a:p>
            <a:fld id="{B59DF58F-6259-4A9A-B49E-CFD64AA409AB}" type="datetimeFigureOut">
              <a:rPr lang="en-US" smtClean="0"/>
              <a:t>10/9/2021</a:t>
            </a:fld>
            <a:endParaRPr lang="en-US"/>
          </a:p>
        </p:txBody>
      </p:sp>
      <p:sp>
        <p:nvSpPr>
          <p:cNvPr id="6" name="Footer Placeholder 5">
            <a:extLst>
              <a:ext uri="{FF2B5EF4-FFF2-40B4-BE49-F238E27FC236}">
                <a16:creationId xmlns:a16="http://schemas.microsoft.com/office/drawing/2014/main" id="{18D24603-9144-4540-80D3-B22D8E8C4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D7A22-C153-4870-BC50-7ABE15FECF57}"/>
              </a:ext>
            </a:extLst>
          </p:cNvPr>
          <p:cNvSpPr>
            <a:spLocks noGrp="1"/>
          </p:cNvSpPr>
          <p:nvPr>
            <p:ph type="sldNum" sz="quarter" idx="12"/>
          </p:nvPr>
        </p:nvSpPr>
        <p:spPr/>
        <p:txBody>
          <a:bodyPr/>
          <a:lstStyle/>
          <a:p>
            <a:fld id="{38077ECD-E088-4897-8A45-7BC901B3DDA5}" type="slidenum">
              <a:rPr lang="en-US" smtClean="0"/>
              <a:t>‹#›</a:t>
            </a:fld>
            <a:endParaRPr lang="en-US"/>
          </a:p>
        </p:txBody>
      </p:sp>
    </p:spTree>
    <p:extLst>
      <p:ext uri="{BB962C8B-B14F-4D97-AF65-F5344CB8AC3E}">
        <p14:creationId xmlns:p14="http://schemas.microsoft.com/office/powerpoint/2010/main" val="694016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2181A-8E31-4ECD-B673-331888501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2D4F0A-277B-4694-8A94-9F28E7FBE4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B67B6E-69F4-4600-9FA7-0DD4B6AB91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9B6F8D-1ED8-4C6C-B57C-77F6C86AD586}"/>
              </a:ext>
            </a:extLst>
          </p:cNvPr>
          <p:cNvSpPr>
            <a:spLocks noGrp="1"/>
          </p:cNvSpPr>
          <p:nvPr>
            <p:ph type="dt" sz="half" idx="10"/>
          </p:nvPr>
        </p:nvSpPr>
        <p:spPr/>
        <p:txBody>
          <a:bodyPr/>
          <a:lstStyle/>
          <a:p>
            <a:fld id="{B59DF58F-6259-4A9A-B49E-CFD64AA409AB}" type="datetimeFigureOut">
              <a:rPr lang="en-US" smtClean="0"/>
              <a:t>10/9/2021</a:t>
            </a:fld>
            <a:endParaRPr lang="en-US"/>
          </a:p>
        </p:txBody>
      </p:sp>
      <p:sp>
        <p:nvSpPr>
          <p:cNvPr id="6" name="Footer Placeholder 5">
            <a:extLst>
              <a:ext uri="{FF2B5EF4-FFF2-40B4-BE49-F238E27FC236}">
                <a16:creationId xmlns:a16="http://schemas.microsoft.com/office/drawing/2014/main" id="{75844E0F-4EBA-4299-AF38-06E9D8029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C5C818-7C61-4534-8AE2-AC1D21F3C3E6}"/>
              </a:ext>
            </a:extLst>
          </p:cNvPr>
          <p:cNvSpPr>
            <a:spLocks noGrp="1"/>
          </p:cNvSpPr>
          <p:nvPr>
            <p:ph type="sldNum" sz="quarter" idx="12"/>
          </p:nvPr>
        </p:nvSpPr>
        <p:spPr/>
        <p:txBody>
          <a:bodyPr/>
          <a:lstStyle/>
          <a:p>
            <a:fld id="{38077ECD-E088-4897-8A45-7BC901B3DDA5}" type="slidenum">
              <a:rPr lang="en-US" smtClean="0"/>
              <a:t>‹#›</a:t>
            </a:fld>
            <a:endParaRPr lang="en-US"/>
          </a:p>
        </p:txBody>
      </p:sp>
    </p:spTree>
    <p:extLst>
      <p:ext uri="{BB962C8B-B14F-4D97-AF65-F5344CB8AC3E}">
        <p14:creationId xmlns:p14="http://schemas.microsoft.com/office/powerpoint/2010/main" val="274727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4371A4-D7DD-4285-B727-8345BE16BC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18E976-5EED-40B7-A8C6-8577BE8B7D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91192C-75E4-4DDB-A090-9CCE4E4CD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DF58F-6259-4A9A-B49E-CFD64AA409AB}" type="datetimeFigureOut">
              <a:rPr lang="en-US" smtClean="0"/>
              <a:t>10/9/2021</a:t>
            </a:fld>
            <a:endParaRPr lang="en-US"/>
          </a:p>
        </p:txBody>
      </p:sp>
      <p:sp>
        <p:nvSpPr>
          <p:cNvPr id="5" name="Footer Placeholder 4">
            <a:extLst>
              <a:ext uri="{FF2B5EF4-FFF2-40B4-BE49-F238E27FC236}">
                <a16:creationId xmlns:a16="http://schemas.microsoft.com/office/drawing/2014/main" id="{13095737-F9F0-44F9-9929-BDA5DDF9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A23DD0-28C9-4DDE-9B60-6CF7384E5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77ECD-E088-4897-8A45-7BC901B3DDA5}" type="slidenum">
              <a:rPr lang="en-US" smtClean="0"/>
              <a:t>‹#›</a:t>
            </a:fld>
            <a:endParaRPr lang="en-US"/>
          </a:p>
        </p:txBody>
      </p:sp>
    </p:spTree>
    <p:extLst>
      <p:ext uri="{BB962C8B-B14F-4D97-AF65-F5344CB8AC3E}">
        <p14:creationId xmlns:p14="http://schemas.microsoft.com/office/powerpoint/2010/main" val="1255770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79150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4FB9-6586-401A-B4A6-E457A75BF0F4}"/>
              </a:ext>
            </a:extLst>
          </p:cNvPr>
          <p:cNvSpPr>
            <a:spLocks noGrp="1"/>
          </p:cNvSpPr>
          <p:nvPr>
            <p:ph type="title"/>
          </p:nvPr>
        </p:nvSpPr>
        <p:spPr/>
        <p:txBody>
          <a:bodyPr/>
          <a:lstStyle/>
          <a:p>
            <a:r>
              <a:rPr lang="en-US" dirty="0"/>
              <a:t>1 Timothy 4.1-5</a:t>
            </a:r>
          </a:p>
        </p:txBody>
      </p:sp>
      <p:sp>
        <p:nvSpPr>
          <p:cNvPr id="3" name="Content Placeholder 2">
            <a:extLst>
              <a:ext uri="{FF2B5EF4-FFF2-40B4-BE49-F238E27FC236}">
                <a16:creationId xmlns:a16="http://schemas.microsoft.com/office/drawing/2014/main" id="{9E1E485D-1F2A-4E20-8AEE-002FBAFD6470}"/>
              </a:ext>
            </a:extLst>
          </p:cNvPr>
          <p:cNvSpPr>
            <a:spLocks noGrp="1"/>
          </p:cNvSpPr>
          <p:nvPr>
            <p:ph idx="1"/>
          </p:nvPr>
        </p:nvSpPr>
        <p:spPr/>
        <p:txBody>
          <a:bodyPr>
            <a:normAutofit/>
          </a:bodyPr>
          <a:lstStyle/>
          <a:p>
            <a:r>
              <a:rPr lang="en-US" sz="3600" dirty="0"/>
              <a:t>It seems the false teachers were forbidding what God allowed because they believed it made one “HOLIER” to refrain from certain pleasures. They called “BAD” what God called “GOOD.” This error was a rejection of God’s authority and what God has given His creation to enjoy.</a:t>
            </a:r>
          </a:p>
        </p:txBody>
      </p:sp>
    </p:spTree>
    <p:extLst>
      <p:ext uri="{BB962C8B-B14F-4D97-AF65-F5344CB8AC3E}">
        <p14:creationId xmlns:p14="http://schemas.microsoft.com/office/powerpoint/2010/main" val="3739930976"/>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4FB9-6586-401A-B4A6-E457A75BF0F4}"/>
              </a:ext>
            </a:extLst>
          </p:cNvPr>
          <p:cNvSpPr>
            <a:spLocks noGrp="1"/>
          </p:cNvSpPr>
          <p:nvPr>
            <p:ph type="title"/>
          </p:nvPr>
        </p:nvSpPr>
        <p:spPr/>
        <p:txBody>
          <a:bodyPr/>
          <a:lstStyle/>
          <a:p>
            <a:r>
              <a:rPr lang="en-US" dirty="0"/>
              <a:t>The Need for Balance</a:t>
            </a:r>
          </a:p>
        </p:txBody>
      </p:sp>
      <p:sp>
        <p:nvSpPr>
          <p:cNvPr id="3" name="Content Placeholder 2">
            <a:extLst>
              <a:ext uri="{FF2B5EF4-FFF2-40B4-BE49-F238E27FC236}">
                <a16:creationId xmlns:a16="http://schemas.microsoft.com/office/drawing/2014/main" id="{9E1E485D-1F2A-4E20-8AEE-002FBAFD6470}"/>
              </a:ext>
            </a:extLst>
          </p:cNvPr>
          <p:cNvSpPr>
            <a:spLocks noGrp="1"/>
          </p:cNvSpPr>
          <p:nvPr>
            <p:ph idx="1"/>
          </p:nvPr>
        </p:nvSpPr>
        <p:spPr/>
        <p:txBody>
          <a:bodyPr>
            <a:normAutofit/>
          </a:bodyPr>
          <a:lstStyle/>
          <a:p>
            <a:r>
              <a:rPr lang="en-US" sz="3600" dirty="0"/>
              <a:t>The holy lifestyle involves reverence to God and separation from the world through strict submission, self-control, and purity. These things are TRUE, but this is not all of the TRUTH. Pleasure is not necessarily WRONG, and enjoyment can be GODLY. In other words, holiness and pleasure are not mutually exclusive.</a:t>
            </a:r>
          </a:p>
        </p:txBody>
      </p:sp>
    </p:spTree>
    <p:extLst>
      <p:ext uri="{BB962C8B-B14F-4D97-AF65-F5344CB8AC3E}">
        <p14:creationId xmlns:p14="http://schemas.microsoft.com/office/powerpoint/2010/main" val="1567171853"/>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4FB9-6586-401A-B4A6-E457A75BF0F4}"/>
              </a:ext>
            </a:extLst>
          </p:cNvPr>
          <p:cNvSpPr>
            <a:spLocks noGrp="1"/>
          </p:cNvSpPr>
          <p:nvPr>
            <p:ph type="title"/>
          </p:nvPr>
        </p:nvSpPr>
        <p:spPr/>
        <p:txBody>
          <a:bodyPr/>
          <a:lstStyle/>
          <a:p>
            <a:r>
              <a:rPr lang="en-US" dirty="0"/>
              <a:t>God Desires for Us to Enjoy Ourselves</a:t>
            </a:r>
          </a:p>
        </p:txBody>
      </p:sp>
      <p:sp>
        <p:nvSpPr>
          <p:cNvPr id="3" name="Content Placeholder 2">
            <a:extLst>
              <a:ext uri="{FF2B5EF4-FFF2-40B4-BE49-F238E27FC236}">
                <a16:creationId xmlns:a16="http://schemas.microsoft.com/office/drawing/2014/main" id="{9E1E485D-1F2A-4E20-8AEE-002FBAFD6470}"/>
              </a:ext>
            </a:extLst>
          </p:cNvPr>
          <p:cNvSpPr>
            <a:spLocks noGrp="1"/>
          </p:cNvSpPr>
          <p:nvPr>
            <p:ph idx="1"/>
          </p:nvPr>
        </p:nvSpPr>
        <p:spPr/>
        <p:txBody>
          <a:bodyPr>
            <a:normAutofit/>
          </a:bodyPr>
          <a:lstStyle/>
          <a:p>
            <a:r>
              <a:rPr lang="en-US" sz="3600" dirty="0"/>
              <a:t>God’s gift to humanity is the FRUIT of our labor. God is opposed to ASCETICISM, and therefore we must not DEPRIVE what He desires for His people. However, this is LIMITED—our main goal in life is not the pursuit of godly pleasures.</a:t>
            </a:r>
          </a:p>
        </p:txBody>
      </p:sp>
    </p:spTree>
    <p:extLst>
      <p:ext uri="{BB962C8B-B14F-4D97-AF65-F5344CB8AC3E}">
        <p14:creationId xmlns:p14="http://schemas.microsoft.com/office/powerpoint/2010/main" val="1220203701"/>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4FB9-6586-401A-B4A6-E457A75BF0F4}"/>
              </a:ext>
            </a:extLst>
          </p:cNvPr>
          <p:cNvSpPr>
            <a:spLocks noGrp="1"/>
          </p:cNvSpPr>
          <p:nvPr>
            <p:ph type="title"/>
          </p:nvPr>
        </p:nvSpPr>
        <p:spPr/>
        <p:txBody>
          <a:bodyPr/>
          <a:lstStyle/>
          <a:p>
            <a:r>
              <a:rPr lang="en-US" dirty="0"/>
              <a:t>Whatever We Enjoy, It Ought to Overflow Into Praise and Thanksgiving</a:t>
            </a:r>
          </a:p>
        </p:txBody>
      </p:sp>
      <p:sp>
        <p:nvSpPr>
          <p:cNvPr id="3" name="Content Placeholder 2">
            <a:extLst>
              <a:ext uri="{FF2B5EF4-FFF2-40B4-BE49-F238E27FC236}">
                <a16:creationId xmlns:a16="http://schemas.microsoft.com/office/drawing/2014/main" id="{9E1E485D-1F2A-4E20-8AEE-002FBAFD6470}"/>
              </a:ext>
            </a:extLst>
          </p:cNvPr>
          <p:cNvSpPr>
            <a:spLocks noGrp="1"/>
          </p:cNvSpPr>
          <p:nvPr>
            <p:ph idx="1"/>
          </p:nvPr>
        </p:nvSpPr>
        <p:spPr/>
        <p:txBody>
          <a:bodyPr>
            <a:normAutofit/>
          </a:bodyPr>
          <a:lstStyle/>
          <a:p>
            <a:endParaRPr lang="en-US" sz="3600" dirty="0"/>
          </a:p>
          <a:p>
            <a:r>
              <a:rPr lang="en-US" sz="3600" dirty="0"/>
              <a:t>Only those who believe the truth recognize God as the SOURCE of all everlasting joy and pleasure. (Psalm 16.11) In other words, godly pleasures ought to bring us CLOSER to Him. If we SEPARATE God from enjoyment, we cannot truly enjoy life as He intended, and we are nothing more than the UNBELIEVER.</a:t>
            </a:r>
          </a:p>
        </p:txBody>
      </p:sp>
    </p:spTree>
    <p:extLst>
      <p:ext uri="{BB962C8B-B14F-4D97-AF65-F5344CB8AC3E}">
        <p14:creationId xmlns:p14="http://schemas.microsoft.com/office/powerpoint/2010/main" val="43810704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4FB9-6586-401A-B4A6-E457A75BF0F4}"/>
              </a:ext>
            </a:extLst>
          </p:cNvPr>
          <p:cNvSpPr>
            <a:spLocks noGrp="1"/>
          </p:cNvSpPr>
          <p:nvPr>
            <p:ph type="title"/>
          </p:nvPr>
        </p:nvSpPr>
        <p:spPr/>
        <p:txBody>
          <a:bodyPr/>
          <a:lstStyle/>
          <a:p>
            <a:r>
              <a:rPr lang="en-US" dirty="0"/>
              <a:t>When Having Fun, Play by the Rules</a:t>
            </a:r>
          </a:p>
        </p:txBody>
      </p:sp>
      <p:sp>
        <p:nvSpPr>
          <p:cNvPr id="3" name="Content Placeholder 2">
            <a:extLst>
              <a:ext uri="{FF2B5EF4-FFF2-40B4-BE49-F238E27FC236}">
                <a16:creationId xmlns:a16="http://schemas.microsoft.com/office/drawing/2014/main" id="{9E1E485D-1F2A-4E20-8AEE-002FBAFD6470}"/>
              </a:ext>
            </a:extLst>
          </p:cNvPr>
          <p:cNvSpPr>
            <a:spLocks noGrp="1"/>
          </p:cNvSpPr>
          <p:nvPr>
            <p:ph idx="1"/>
          </p:nvPr>
        </p:nvSpPr>
        <p:spPr/>
        <p:txBody>
          <a:bodyPr>
            <a:normAutofit/>
          </a:bodyPr>
          <a:lstStyle/>
          <a:p>
            <a:r>
              <a:rPr lang="en-US" sz="3600" dirty="0"/>
              <a:t>Enjoy life but remember we will ANSWER for everything we do. Maintaining godly BOUNDARIES helps us to enjoy life with a good conscience.</a:t>
            </a:r>
          </a:p>
        </p:txBody>
      </p:sp>
    </p:spTree>
    <p:extLst>
      <p:ext uri="{BB962C8B-B14F-4D97-AF65-F5344CB8AC3E}">
        <p14:creationId xmlns:p14="http://schemas.microsoft.com/office/powerpoint/2010/main" val="3327454568"/>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282</Words>
  <Application>Microsoft Office PowerPoint</Application>
  <PresentationFormat>Widescreen</PresentationFormat>
  <Paragraphs>11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Corbel</vt:lpstr>
      <vt:lpstr>Office Theme</vt:lpstr>
      <vt:lpstr>PowerPoint Presentation</vt:lpstr>
      <vt:lpstr>1 Timothy 4.1-5</vt:lpstr>
      <vt:lpstr>The Need for Balance</vt:lpstr>
      <vt:lpstr>God Desires for Us to Enjoy Ourselves</vt:lpstr>
      <vt:lpstr>Whatever We Enjoy, It Ought to Overflow Into Praise and Thanksgiving</vt:lpstr>
      <vt:lpstr>When Having Fun, Play by the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Drive Church of Christ</dc:creator>
  <cp:lastModifiedBy>Franklin Drive Church of Christ</cp:lastModifiedBy>
  <cp:revision>4</cp:revision>
  <dcterms:created xsi:type="dcterms:W3CDTF">2021-10-10T03:24:08Z</dcterms:created>
  <dcterms:modified xsi:type="dcterms:W3CDTF">2021-10-10T04:03:04Z</dcterms:modified>
</cp:coreProperties>
</file>