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lin Drive Church of Christ" initials="FDCoC" lastIdx="1" clrIdx="0">
    <p:extLst>
      <p:ext uri="{19B8F6BF-5375-455C-9EA6-DF929625EA0E}">
        <p15:presenceInfo xmlns:p15="http://schemas.microsoft.com/office/powerpoint/2012/main" userId="10bd1f3342d1e6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18B91-54ED-457E-9E72-5C11946E0E74}" v="16" dt="2021-08-22T12:28:21.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6" d="100"/>
          <a:sy n="86" d="100"/>
        </p:scale>
        <p:origin x="2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2418B91-54ED-457E-9E72-5C11946E0E74}"/>
    <pc:docChg chg="modSld">
      <pc:chgData name="" userId="" providerId="" clId="Web-{52418B91-54ED-457E-9E72-5C11946E0E74}" dt="2021-08-22T12:25:53.164" v="0" actId="20577"/>
      <pc:docMkLst>
        <pc:docMk/>
      </pc:docMkLst>
      <pc:sldChg chg="modSp">
        <pc:chgData name="" userId="" providerId="" clId="Web-{52418B91-54ED-457E-9E72-5C11946E0E74}" dt="2021-08-22T12:25:53.164" v="0" actId="20577"/>
        <pc:sldMkLst>
          <pc:docMk/>
          <pc:sldMk cId="864799826" sldId="259"/>
        </pc:sldMkLst>
        <pc:spChg chg="mod">
          <ac:chgData name="" userId="" providerId="" clId="Web-{52418B91-54ED-457E-9E72-5C11946E0E74}" dt="2021-08-22T12:25:53.164" v="0" actId="20577"/>
          <ac:spMkLst>
            <pc:docMk/>
            <pc:sldMk cId="864799826" sldId="259"/>
            <ac:spMk id="3" creationId="{01B49B28-CFB3-4033-9A50-BC9B23F0D755}"/>
          </ac:spMkLst>
        </pc:spChg>
      </pc:sldChg>
    </pc:docChg>
  </pc:docChgLst>
  <pc:docChgLst>
    <pc:chgData name="Franklin Drive" userId="ec+/3YX3pq6XPLex80sCBonZypyoluGYBBZaoE5pqgM=" providerId="None" clId="Web-{52418B91-54ED-457E-9E72-5C11946E0E74}"/>
    <pc:docChg chg="modSld">
      <pc:chgData name="Franklin Drive" userId="ec+/3YX3pq6XPLex80sCBonZypyoluGYBBZaoE5pqgM=" providerId="None" clId="Web-{52418B91-54ED-457E-9E72-5C11946E0E74}" dt="2021-08-22T12:28:21.422" v="6" actId="14100"/>
      <pc:docMkLst>
        <pc:docMk/>
      </pc:docMkLst>
      <pc:sldChg chg="modSp">
        <pc:chgData name="Franklin Drive" userId="ec+/3YX3pq6XPLex80sCBonZypyoluGYBBZaoE5pqgM=" providerId="None" clId="Web-{52418B91-54ED-457E-9E72-5C11946E0E74}" dt="2021-08-22T12:28:21.422" v="6" actId="14100"/>
        <pc:sldMkLst>
          <pc:docMk/>
          <pc:sldMk cId="544804009" sldId="258"/>
        </pc:sldMkLst>
        <pc:spChg chg="mod">
          <ac:chgData name="Franklin Drive" userId="ec+/3YX3pq6XPLex80sCBonZypyoluGYBBZaoE5pqgM=" providerId="None" clId="Web-{52418B91-54ED-457E-9E72-5C11946E0E74}" dt="2021-08-22T12:28:21.422" v="6" actId="14100"/>
          <ac:spMkLst>
            <pc:docMk/>
            <pc:sldMk cId="544804009" sldId="258"/>
            <ac:spMk id="3" creationId="{C28852C0-E13B-4B27-A068-0341EAF3EB08}"/>
          </ac:spMkLst>
        </pc:spChg>
      </pc:sldChg>
      <pc:sldChg chg="modSp">
        <pc:chgData name="Franklin Drive" userId="ec+/3YX3pq6XPLex80sCBonZypyoluGYBBZaoE5pqgM=" providerId="None" clId="Web-{52418B91-54ED-457E-9E72-5C11946E0E74}" dt="2021-08-22T12:28:03.436" v="5" actId="20577"/>
        <pc:sldMkLst>
          <pc:docMk/>
          <pc:sldMk cId="864799826" sldId="259"/>
        </pc:sldMkLst>
        <pc:spChg chg="mod">
          <ac:chgData name="Franklin Drive" userId="ec+/3YX3pq6XPLex80sCBonZypyoluGYBBZaoE5pqgM=" providerId="None" clId="Web-{52418B91-54ED-457E-9E72-5C11946E0E74}" dt="2021-08-22T12:28:03.436" v="5" actId="20577"/>
          <ac:spMkLst>
            <pc:docMk/>
            <pc:sldMk cId="864799826" sldId="259"/>
            <ac:spMk id="3" creationId="{01B49B28-CFB3-4033-9A50-BC9B23F0D75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53DB-C2DA-4FC8-A9F0-F8B5F05988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1F612A-78FF-4CF4-9327-C50BA9614A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4C462-15A1-49D7-AB7B-290901A6BA13}"/>
              </a:ext>
            </a:extLst>
          </p:cNvPr>
          <p:cNvSpPr>
            <a:spLocks noGrp="1"/>
          </p:cNvSpPr>
          <p:nvPr>
            <p:ph type="dt" sz="half" idx="10"/>
          </p:nvPr>
        </p:nvSpPr>
        <p:spPr/>
        <p:txBody>
          <a:bodyPr/>
          <a:lstStyle/>
          <a:p>
            <a:fld id="{40EDFDBD-F080-4A39-BA69-A22E445C6864}" type="datetimeFigureOut">
              <a:rPr lang="en-US" smtClean="0"/>
              <a:t>8/22/2021</a:t>
            </a:fld>
            <a:endParaRPr lang="en-US"/>
          </a:p>
        </p:txBody>
      </p:sp>
      <p:sp>
        <p:nvSpPr>
          <p:cNvPr id="5" name="Footer Placeholder 4">
            <a:extLst>
              <a:ext uri="{FF2B5EF4-FFF2-40B4-BE49-F238E27FC236}">
                <a16:creationId xmlns:a16="http://schemas.microsoft.com/office/drawing/2014/main" id="{FA50153F-96B8-42BF-AB36-A8AA4A72A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2EFE7-3933-42D8-A19D-03EECD94985D}"/>
              </a:ext>
            </a:extLst>
          </p:cNvPr>
          <p:cNvSpPr>
            <a:spLocks noGrp="1"/>
          </p:cNvSpPr>
          <p:nvPr>
            <p:ph type="sldNum" sz="quarter" idx="12"/>
          </p:nvPr>
        </p:nvSpPr>
        <p:spPr/>
        <p:txBody>
          <a:bodyPr/>
          <a:lstStyle/>
          <a:p>
            <a:fld id="{48FBDCEB-181D-4452-AFAE-8233BAAACD6F}" type="slidenum">
              <a:rPr lang="en-US" smtClean="0"/>
              <a:t>‹#›</a:t>
            </a:fld>
            <a:endParaRPr lang="en-US"/>
          </a:p>
        </p:txBody>
      </p:sp>
    </p:spTree>
    <p:extLst>
      <p:ext uri="{BB962C8B-B14F-4D97-AF65-F5344CB8AC3E}">
        <p14:creationId xmlns:p14="http://schemas.microsoft.com/office/powerpoint/2010/main" val="3143751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5E7B1-36E3-4770-9A76-41FAF2F4B7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85FC4D-C7CB-4E05-A5B7-BD4E3F14F4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3DE92-FAEE-456E-B186-1938E8FEEE6D}"/>
              </a:ext>
            </a:extLst>
          </p:cNvPr>
          <p:cNvSpPr>
            <a:spLocks noGrp="1"/>
          </p:cNvSpPr>
          <p:nvPr>
            <p:ph type="dt" sz="half" idx="10"/>
          </p:nvPr>
        </p:nvSpPr>
        <p:spPr/>
        <p:txBody>
          <a:bodyPr/>
          <a:lstStyle/>
          <a:p>
            <a:fld id="{40EDFDBD-F080-4A39-BA69-A22E445C6864}" type="datetimeFigureOut">
              <a:rPr lang="en-US" smtClean="0"/>
              <a:t>8/22/2021</a:t>
            </a:fld>
            <a:endParaRPr lang="en-US"/>
          </a:p>
        </p:txBody>
      </p:sp>
      <p:sp>
        <p:nvSpPr>
          <p:cNvPr id="5" name="Footer Placeholder 4">
            <a:extLst>
              <a:ext uri="{FF2B5EF4-FFF2-40B4-BE49-F238E27FC236}">
                <a16:creationId xmlns:a16="http://schemas.microsoft.com/office/drawing/2014/main" id="{2CE1A85F-4697-4875-B81F-9E663CEE8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14029-A0FF-4AE1-A2B6-38D1CF6284DD}"/>
              </a:ext>
            </a:extLst>
          </p:cNvPr>
          <p:cNvSpPr>
            <a:spLocks noGrp="1"/>
          </p:cNvSpPr>
          <p:nvPr>
            <p:ph type="sldNum" sz="quarter" idx="12"/>
          </p:nvPr>
        </p:nvSpPr>
        <p:spPr/>
        <p:txBody>
          <a:bodyPr/>
          <a:lstStyle/>
          <a:p>
            <a:fld id="{48FBDCEB-181D-4452-AFAE-8233BAAACD6F}" type="slidenum">
              <a:rPr lang="en-US" smtClean="0"/>
              <a:t>‹#›</a:t>
            </a:fld>
            <a:endParaRPr lang="en-US"/>
          </a:p>
        </p:txBody>
      </p:sp>
    </p:spTree>
    <p:extLst>
      <p:ext uri="{BB962C8B-B14F-4D97-AF65-F5344CB8AC3E}">
        <p14:creationId xmlns:p14="http://schemas.microsoft.com/office/powerpoint/2010/main" val="91627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682348-37F9-4143-BC59-A30879965B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96EAD4-FEF2-4052-98B4-EFC7221CDA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3FD00-B290-4145-B73B-EAC830E4A3B3}"/>
              </a:ext>
            </a:extLst>
          </p:cNvPr>
          <p:cNvSpPr>
            <a:spLocks noGrp="1"/>
          </p:cNvSpPr>
          <p:nvPr>
            <p:ph type="dt" sz="half" idx="10"/>
          </p:nvPr>
        </p:nvSpPr>
        <p:spPr/>
        <p:txBody>
          <a:bodyPr/>
          <a:lstStyle/>
          <a:p>
            <a:fld id="{40EDFDBD-F080-4A39-BA69-A22E445C6864}" type="datetimeFigureOut">
              <a:rPr lang="en-US" smtClean="0"/>
              <a:t>8/22/2021</a:t>
            </a:fld>
            <a:endParaRPr lang="en-US"/>
          </a:p>
        </p:txBody>
      </p:sp>
      <p:sp>
        <p:nvSpPr>
          <p:cNvPr id="5" name="Footer Placeholder 4">
            <a:extLst>
              <a:ext uri="{FF2B5EF4-FFF2-40B4-BE49-F238E27FC236}">
                <a16:creationId xmlns:a16="http://schemas.microsoft.com/office/drawing/2014/main" id="{A190AB3A-3127-4062-92C3-648E84BE9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2FD2E-E260-4859-9FAB-0DD93E195770}"/>
              </a:ext>
            </a:extLst>
          </p:cNvPr>
          <p:cNvSpPr>
            <a:spLocks noGrp="1"/>
          </p:cNvSpPr>
          <p:nvPr>
            <p:ph type="sldNum" sz="quarter" idx="12"/>
          </p:nvPr>
        </p:nvSpPr>
        <p:spPr/>
        <p:txBody>
          <a:bodyPr/>
          <a:lstStyle/>
          <a:p>
            <a:fld id="{48FBDCEB-181D-4452-AFAE-8233BAAACD6F}" type="slidenum">
              <a:rPr lang="en-US" smtClean="0"/>
              <a:t>‹#›</a:t>
            </a:fld>
            <a:endParaRPr lang="en-US"/>
          </a:p>
        </p:txBody>
      </p:sp>
    </p:spTree>
    <p:extLst>
      <p:ext uri="{BB962C8B-B14F-4D97-AF65-F5344CB8AC3E}">
        <p14:creationId xmlns:p14="http://schemas.microsoft.com/office/powerpoint/2010/main" val="393903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A13F2-3541-4A63-A56B-14ABC75CAC9F}"/>
              </a:ext>
            </a:extLst>
          </p:cNvPr>
          <p:cNvSpPr>
            <a:spLocks noGrp="1"/>
          </p:cNvSpPr>
          <p:nvPr>
            <p:ph type="title"/>
          </p:nvPr>
        </p:nvSpPr>
        <p:spPr/>
        <p:txBody>
          <a:bodyPr/>
          <a:lstStyle>
            <a:lvl1pPr marL="0" indent="0">
              <a:spcBef>
                <a:spcPts val="0"/>
              </a:spcBef>
              <a:buFont typeface="Arial" panose="020B0604020202020204" pitchFamily="34" charset="0"/>
              <a:buNone/>
              <a:defRPr b="1">
                <a:solidFill>
                  <a:schemeClr val="bg1"/>
                </a:solidFill>
                <a:latin typeface="Corbel" panose="020B05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813EAA2-F27B-4C3E-A4AF-36843B11C9FE}"/>
              </a:ext>
            </a:extLst>
          </p:cNvPr>
          <p:cNvSpPr>
            <a:spLocks noGrp="1"/>
          </p:cNvSpPr>
          <p:nvPr>
            <p:ph idx="1"/>
          </p:nvPr>
        </p:nvSpPr>
        <p:spPr/>
        <p:txBody>
          <a:bodyPr/>
          <a:lstStyle>
            <a:lvl1pPr marL="0" indent="0">
              <a:spcBef>
                <a:spcPts val="0"/>
              </a:spcBef>
              <a:buNone/>
              <a:defRPr b="1">
                <a:solidFill>
                  <a:schemeClr val="bg1"/>
                </a:solidFill>
                <a:latin typeface="Corbel" panose="020B0503020204020204" pitchFamily="34" charset="0"/>
              </a:defRPr>
            </a:lvl1pPr>
            <a:lvl2pPr marL="0" indent="0">
              <a:spcBef>
                <a:spcPts val="0"/>
              </a:spcBef>
              <a:buNone/>
              <a:defRPr b="1">
                <a:solidFill>
                  <a:schemeClr val="bg1"/>
                </a:solidFill>
                <a:latin typeface="Corbel" panose="020B0503020204020204" pitchFamily="34" charset="0"/>
              </a:defRPr>
            </a:lvl2pPr>
            <a:lvl3pPr marL="0" indent="0">
              <a:spcBef>
                <a:spcPts val="0"/>
              </a:spcBef>
              <a:buNone/>
              <a:defRPr b="1">
                <a:solidFill>
                  <a:schemeClr val="bg1"/>
                </a:solidFill>
                <a:latin typeface="Corbel" panose="020B0503020204020204" pitchFamily="34" charset="0"/>
              </a:defRPr>
            </a:lvl3pPr>
            <a:lvl4pPr marL="0" indent="0">
              <a:spcBef>
                <a:spcPts val="0"/>
              </a:spcBef>
              <a:buNone/>
              <a:defRPr b="1">
                <a:solidFill>
                  <a:schemeClr val="bg1"/>
                </a:solidFill>
                <a:latin typeface="Corbel" panose="020B0503020204020204" pitchFamily="34" charset="0"/>
              </a:defRPr>
            </a:lvl4pPr>
            <a:lvl5pPr marL="0" indent="0">
              <a:spcBef>
                <a:spcPts val="0"/>
              </a:spcBef>
              <a:buNone/>
              <a:defRPr b="1">
                <a:solidFill>
                  <a:schemeClr val="bg1"/>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2B27C-50D6-4DFA-A78A-64492FC2AECB}"/>
              </a:ext>
            </a:extLst>
          </p:cNvPr>
          <p:cNvSpPr>
            <a:spLocks noGrp="1"/>
          </p:cNvSpPr>
          <p:nvPr>
            <p:ph type="dt" sz="half" idx="10"/>
          </p:nvPr>
        </p:nvSpPr>
        <p:spPr/>
        <p:txBody>
          <a:bodyPr/>
          <a:lstStyle/>
          <a:p>
            <a:fld id="{40EDFDBD-F080-4A39-BA69-A22E445C6864}" type="datetimeFigureOut">
              <a:rPr lang="en-US" smtClean="0"/>
              <a:t>8/22/2021</a:t>
            </a:fld>
            <a:endParaRPr lang="en-US"/>
          </a:p>
        </p:txBody>
      </p:sp>
      <p:sp>
        <p:nvSpPr>
          <p:cNvPr id="5" name="Footer Placeholder 4">
            <a:extLst>
              <a:ext uri="{FF2B5EF4-FFF2-40B4-BE49-F238E27FC236}">
                <a16:creationId xmlns:a16="http://schemas.microsoft.com/office/drawing/2014/main" id="{9D8D5586-96E3-4BDF-B1B7-9E55968BB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3A385-BA24-4F1C-8315-2E520638063C}"/>
              </a:ext>
            </a:extLst>
          </p:cNvPr>
          <p:cNvSpPr>
            <a:spLocks noGrp="1"/>
          </p:cNvSpPr>
          <p:nvPr>
            <p:ph type="sldNum" sz="quarter" idx="12"/>
          </p:nvPr>
        </p:nvSpPr>
        <p:spPr/>
        <p:txBody>
          <a:bodyPr/>
          <a:lstStyle/>
          <a:p>
            <a:fld id="{48FBDCEB-181D-4452-AFAE-8233BAAACD6F}" type="slidenum">
              <a:rPr lang="en-US" smtClean="0"/>
              <a:t>‹#›</a:t>
            </a:fld>
            <a:endParaRPr lang="en-US"/>
          </a:p>
        </p:txBody>
      </p:sp>
    </p:spTree>
    <p:extLst>
      <p:ext uri="{BB962C8B-B14F-4D97-AF65-F5344CB8AC3E}">
        <p14:creationId xmlns:p14="http://schemas.microsoft.com/office/powerpoint/2010/main" val="277873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EDA8A-EF0F-4197-9B68-646436B9C5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96C17F-0641-4A8B-837D-977061525D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62853-22E8-45C7-B1F2-584EBB6D7D42}"/>
              </a:ext>
            </a:extLst>
          </p:cNvPr>
          <p:cNvSpPr>
            <a:spLocks noGrp="1"/>
          </p:cNvSpPr>
          <p:nvPr>
            <p:ph type="dt" sz="half" idx="10"/>
          </p:nvPr>
        </p:nvSpPr>
        <p:spPr/>
        <p:txBody>
          <a:bodyPr/>
          <a:lstStyle/>
          <a:p>
            <a:fld id="{40EDFDBD-F080-4A39-BA69-A22E445C6864}" type="datetimeFigureOut">
              <a:rPr lang="en-US" smtClean="0"/>
              <a:t>8/22/2021</a:t>
            </a:fld>
            <a:endParaRPr lang="en-US"/>
          </a:p>
        </p:txBody>
      </p:sp>
      <p:sp>
        <p:nvSpPr>
          <p:cNvPr id="5" name="Footer Placeholder 4">
            <a:extLst>
              <a:ext uri="{FF2B5EF4-FFF2-40B4-BE49-F238E27FC236}">
                <a16:creationId xmlns:a16="http://schemas.microsoft.com/office/drawing/2014/main" id="{67A25826-79A1-4206-AF2A-4AE6905FD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8C841-1AAA-4ECA-B083-731BAFA43AAD}"/>
              </a:ext>
            </a:extLst>
          </p:cNvPr>
          <p:cNvSpPr>
            <a:spLocks noGrp="1"/>
          </p:cNvSpPr>
          <p:nvPr>
            <p:ph type="sldNum" sz="quarter" idx="12"/>
          </p:nvPr>
        </p:nvSpPr>
        <p:spPr/>
        <p:txBody>
          <a:bodyPr/>
          <a:lstStyle/>
          <a:p>
            <a:fld id="{48FBDCEB-181D-4452-AFAE-8233BAAACD6F}" type="slidenum">
              <a:rPr lang="en-US" smtClean="0"/>
              <a:t>‹#›</a:t>
            </a:fld>
            <a:endParaRPr lang="en-US"/>
          </a:p>
        </p:txBody>
      </p:sp>
    </p:spTree>
    <p:extLst>
      <p:ext uri="{BB962C8B-B14F-4D97-AF65-F5344CB8AC3E}">
        <p14:creationId xmlns:p14="http://schemas.microsoft.com/office/powerpoint/2010/main" val="159953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73D3-9127-49A8-94CB-E613DF899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73C01F-4B64-491E-9AED-F63E841B01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6649F4-2C75-42C0-9578-0029809128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51DE6E-5F2A-416E-A233-74C1B202965D}"/>
              </a:ext>
            </a:extLst>
          </p:cNvPr>
          <p:cNvSpPr>
            <a:spLocks noGrp="1"/>
          </p:cNvSpPr>
          <p:nvPr>
            <p:ph type="dt" sz="half" idx="10"/>
          </p:nvPr>
        </p:nvSpPr>
        <p:spPr/>
        <p:txBody>
          <a:bodyPr/>
          <a:lstStyle/>
          <a:p>
            <a:fld id="{40EDFDBD-F080-4A39-BA69-A22E445C6864}" type="datetimeFigureOut">
              <a:rPr lang="en-US" smtClean="0"/>
              <a:t>8/22/2021</a:t>
            </a:fld>
            <a:endParaRPr lang="en-US"/>
          </a:p>
        </p:txBody>
      </p:sp>
      <p:sp>
        <p:nvSpPr>
          <p:cNvPr id="6" name="Footer Placeholder 5">
            <a:extLst>
              <a:ext uri="{FF2B5EF4-FFF2-40B4-BE49-F238E27FC236}">
                <a16:creationId xmlns:a16="http://schemas.microsoft.com/office/drawing/2014/main" id="{04E59E12-1A66-4E1C-B2DE-2F2A7CF011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0FB2E-200B-4BDC-BBB1-5D9BCE4A9BC8}"/>
              </a:ext>
            </a:extLst>
          </p:cNvPr>
          <p:cNvSpPr>
            <a:spLocks noGrp="1"/>
          </p:cNvSpPr>
          <p:nvPr>
            <p:ph type="sldNum" sz="quarter" idx="12"/>
          </p:nvPr>
        </p:nvSpPr>
        <p:spPr/>
        <p:txBody>
          <a:bodyPr/>
          <a:lstStyle/>
          <a:p>
            <a:fld id="{48FBDCEB-181D-4452-AFAE-8233BAAACD6F}" type="slidenum">
              <a:rPr lang="en-US" smtClean="0"/>
              <a:t>‹#›</a:t>
            </a:fld>
            <a:endParaRPr lang="en-US"/>
          </a:p>
        </p:txBody>
      </p:sp>
    </p:spTree>
    <p:extLst>
      <p:ext uri="{BB962C8B-B14F-4D97-AF65-F5344CB8AC3E}">
        <p14:creationId xmlns:p14="http://schemas.microsoft.com/office/powerpoint/2010/main" val="132619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27FD-3E05-4F11-BA37-3E1282B376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9303C5-6E9C-47B7-8498-13022E4BF4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DB7862-657F-414F-AD85-1DEEC6177D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B6D4E2-8B3E-4F45-88F4-01A3B880F2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A564DE-27B8-47C6-AE67-146AEED8DA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93D70B-5BC9-4243-B70C-C3C470B9950D}"/>
              </a:ext>
            </a:extLst>
          </p:cNvPr>
          <p:cNvSpPr>
            <a:spLocks noGrp="1"/>
          </p:cNvSpPr>
          <p:nvPr>
            <p:ph type="dt" sz="half" idx="10"/>
          </p:nvPr>
        </p:nvSpPr>
        <p:spPr/>
        <p:txBody>
          <a:bodyPr/>
          <a:lstStyle/>
          <a:p>
            <a:fld id="{40EDFDBD-F080-4A39-BA69-A22E445C6864}" type="datetimeFigureOut">
              <a:rPr lang="en-US" smtClean="0"/>
              <a:t>8/22/2021</a:t>
            </a:fld>
            <a:endParaRPr lang="en-US"/>
          </a:p>
        </p:txBody>
      </p:sp>
      <p:sp>
        <p:nvSpPr>
          <p:cNvPr id="8" name="Footer Placeholder 7">
            <a:extLst>
              <a:ext uri="{FF2B5EF4-FFF2-40B4-BE49-F238E27FC236}">
                <a16:creationId xmlns:a16="http://schemas.microsoft.com/office/drawing/2014/main" id="{D28C7D15-3F61-43AB-9373-6ADB08B69E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4AE70B-79E6-4C9E-8408-07FC09FC4B49}"/>
              </a:ext>
            </a:extLst>
          </p:cNvPr>
          <p:cNvSpPr>
            <a:spLocks noGrp="1"/>
          </p:cNvSpPr>
          <p:nvPr>
            <p:ph type="sldNum" sz="quarter" idx="12"/>
          </p:nvPr>
        </p:nvSpPr>
        <p:spPr/>
        <p:txBody>
          <a:bodyPr/>
          <a:lstStyle/>
          <a:p>
            <a:fld id="{48FBDCEB-181D-4452-AFAE-8233BAAACD6F}" type="slidenum">
              <a:rPr lang="en-US" smtClean="0"/>
              <a:t>‹#›</a:t>
            </a:fld>
            <a:endParaRPr lang="en-US"/>
          </a:p>
        </p:txBody>
      </p:sp>
    </p:spTree>
    <p:extLst>
      <p:ext uri="{BB962C8B-B14F-4D97-AF65-F5344CB8AC3E}">
        <p14:creationId xmlns:p14="http://schemas.microsoft.com/office/powerpoint/2010/main" val="148445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2FB5-3EDA-4F19-89BB-33C7439E5D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31725D-18A2-4200-A450-00342BC9DC06}"/>
              </a:ext>
            </a:extLst>
          </p:cNvPr>
          <p:cNvSpPr>
            <a:spLocks noGrp="1"/>
          </p:cNvSpPr>
          <p:nvPr>
            <p:ph type="dt" sz="half" idx="10"/>
          </p:nvPr>
        </p:nvSpPr>
        <p:spPr/>
        <p:txBody>
          <a:bodyPr/>
          <a:lstStyle/>
          <a:p>
            <a:fld id="{40EDFDBD-F080-4A39-BA69-A22E445C6864}" type="datetimeFigureOut">
              <a:rPr lang="en-US" smtClean="0"/>
              <a:t>8/22/2021</a:t>
            </a:fld>
            <a:endParaRPr lang="en-US"/>
          </a:p>
        </p:txBody>
      </p:sp>
      <p:sp>
        <p:nvSpPr>
          <p:cNvPr id="4" name="Footer Placeholder 3">
            <a:extLst>
              <a:ext uri="{FF2B5EF4-FFF2-40B4-BE49-F238E27FC236}">
                <a16:creationId xmlns:a16="http://schemas.microsoft.com/office/drawing/2014/main" id="{178B9AD1-7A34-489E-9A16-AD18B3CE5E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1E1963-D186-49D8-B4D4-39A2323176F6}"/>
              </a:ext>
            </a:extLst>
          </p:cNvPr>
          <p:cNvSpPr>
            <a:spLocks noGrp="1"/>
          </p:cNvSpPr>
          <p:nvPr>
            <p:ph type="sldNum" sz="quarter" idx="12"/>
          </p:nvPr>
        </p:nvSpPr>
        <p:spPr/>
        <p:txBody>
          <a:bodyPr/>
          <a:lstStyle/>
          <a:p>
            <a:fld id="{48FBDCEB-181D-4452-AFAE-8233BAAACD6F}" type="slidenum">
              <a:rPr lang="en-US" smtClean="0"/>
              <a:t>‹#›</a:t>
            </a:fld>
            <a:endParaRPr lang="en-US"/>
          </a:p>
        </p:txBody>
      </p:sp>
    </p:spTree>
    <p:extLst>
      <p:ext uri="{BB962C8B-B14F-4D97-AF65-F5344CB8AC3E}">
        <p14:creationId xmlns:p14="http://schemas.microsoft.com/office/powerpoint/2010/main" val="47460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53FC0C-4148-43EF-A869-9FEEAC0567F1}"/>
              </a:ext>
            </a:extLst>
          </p:cNvPr>
          <p:cNvSpPr>
            <a:spLocks noGrp="1"/>
          </p:cNvSpPr>
          <p:nvPr>
            <p:ph type="dt" sz="half" idx="10"/>
          </p:nvPr>
        </p:nvSpPr>
        <p:spPr/>
        <p:txBody>
          <a:bodyPr/>
          <a:lstStyle/>
          <a:p>
            <a:fld id="{40EDFDBD-F080-4A39-BA69-A22E445C6864}" type="datetimeFigureOut">
              <a:rPr lang="en-US" smtClean="0"/>
              <a:t>8/22/2021</a:t>
            </a:fld>
            <a:endParaRPr lang="en-US"/>
          </a:p>
        </p:txBody>
      </p:sp>
      <p:sp>
        <p:nvSpPr>
          <p:cNvPr id="3" name="Footer Placeholder 2">
            <a:extLst>
              <a:ext uri="{FF2B5EF4-FFF2-40B4-BE49-F238E27FC236}">
                <a16:creationId xmlns:a16="http://schemas.microsoft.com/office/drawing/2014/main" id="{FAB83918-3964-4AFE-91A5-99A2419629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2BA818-217E-4246-B473-E1A0321E6BCB}"/>
              </a:ext>
            </a:extLst>
          </p:cNvPr>
          <p:cNvSpPr>
            <a:spLocks noGrp="1"/>
          </p:cNvSpPr>
          <p:nvPr>
            <p:ph type="sldNum" sz="quarter" idx="12"/>
          </p:nvPr>
        </p:nvSpPr>
        <p:spPr/>
        <p:txBody>
          <a:bodyPr/>
          <a:lstStyle/>
          <a:p>
            <a:fld id="{48FBDCEB-181D-4452-AFAE-8233BAAACD6F}" type="slidenum">
              <a:rPr lang="en-US" smtClean="0"/>
              <a:t>‹#›</a:t>
            </a:fld>
            <a:endParaRPr lang="en-US"/>
          </a:p>
        </p:txBody>
      </p:sp>
    </p:spTree>
    <p:extLst>
      <p:ext uri="{BB962C8B-B14F-4D97-AF65-F5344CB8AC3E}">
        <p14:creationId xmlns:p14="http://schemas.microsoft.com/office/powerpoint/2010/main" val="300023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D8517-A2E5-4F77-AB68-232E6DC03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CE7F41-AB36-4DC3-96B6-6024DBC778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8E8D0D-483A-411F-8E3C-5BAEF4CF0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D3BFFD-26C1-4360-9027-B77014C23828}"/>
              </a:ext>
            </a:extLst>
          </p:cNvPr>
          <p:cNvSpPr>
            <a:spLocks noGrp="1"/>
          </p:cNvSpPr>
          <p:nvPr>
            <p:ph type="dt" sz="half" idx="10"/>
          </p:nvPr>
        </p:nvSpPr>
        <p:spPr/>
        <p:txBody>
          <a:bodyPr/>
          <a:lstStyle/>
          <a:p>
            <a:fld id="{40EDFDBD-F080-4A39-BA69-A22E445C6864}" type="datetimeFigureOut">
              <a:rPr lang="en-US" smtClean="0"/>
              <a:t>8/22/2021</a:t>
            </a:fld>
            <a:endParaRPr lang="en-US"/>
          </a:p>
        </p:txBody>
      </p:sp>
      <p:sp>
        <p:nvSpPr>
          <p:cNvPr id="6" name="Footer Placeholder 5">
            <a:extLst>
              <a:ext uri="{FF2B5EF4-FFF2-40B4-BE49-F238E27FC236}">
                <a16:creationId xmlns:a16="http://schemas.microsoft.com/office/drawing/2014/main" id="{94DB9D68-7351-4881-AC34-12C5F18B6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9AD4F-1F3B-4F74-8033-21341E042CA0}"/>
              </a:ext>
            </a:extLst>
          </p:cNvPr>
          <p:cNvSpPr>
            <a:spLocks noGrp="1"/>
          </p:cNvSpPr>
          <p:nvPr>
            <p:ph type="sldNum" sz="quarter" idx="12"/>
          </p:nvPr>
        </p:nvSpPr>
        <p:spPr/>
        <p:txBody>
          <a:bodyPr/>
          <a:lstStyle/>
          <a:p>
            <a:fld id="{48FBDCEB-181D-4452-AFAE-8233BAAACD6F}" type="slidenum">
              <a:rPr lang="en-US" smtClean="0"/>
              <a:t>‹#›</a:t>
            </a:fld>
            <a:endParaRPr lang="en-US"/>
          </a:p>
        </p:txBody>
      </p:sp>
    </p:spTree>
    <p:extLst>
      <p:ext uri="{BB962C8B-B14F-4D97-AF65-F5344CB8AC3E}">
        <p14:creationId xmlns:p14="http://schemas.microsoft.com/office/powerpoint/2010/main" val="163125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6A4D-8543-403A-9BC8-2A348A76F1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C52A1B-B623-4FA1-AD56-B0BFAD5BDE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AB0659-6D83-4E28-A611-99049E04C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28D9E-39CB-4903-B5C6-CFE8F2C72249}"/>
              </a:ext>
            </a:extLst>
          </p:cNvPr>
          <p:cNvSpPr>
            <a:spLocks noGrp="1"/>
          </p:cNvSpPr>
          <p:nvPr>
            <p:ph type="dt" sz="half" idx="10"/>
          </p:nvPr>
        </p:nvSpPr>
        <p:spPr/>
        <p:txBody>
          <a:bodyPr/>
          <a:lstStyle/>
          <a:p>
            <a:fld id="{40EDFDBD-F080-4A39-BA69-A22E445C6864}" type="datetimeFigureOut">
              <a:rPr lang="en-US" smtClean="0"/>
              <a:t>8/22/2021</a:t>
            </a:fld>
            <a:endParaRPr lang="en-US"/>
          </a:p>
        </p:txBody>
      </p:sp>
      <p:sp>
        <p:nvSpPr>
          <p:cNvPr id="6" name="Footer Placeholder 5">
            <a:extLst>
              <a:ext uri="{FF2B5EF4-FFF2-40B4-BE49-F238E27FC236}">
                <a16:creationId xmlns:a16="http://schemas.microsoft.com/office/drawing/2014/main" id="{10EEAA59-2464-4354-9266-5AFAC823D3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B3E52-A045-43DC-90FE-38CA46E681DB}"/>
              </a:ext>
            </a:extLst>
          </p:cNvPr>
          <p:cNvSpPr>
            <a:spLocks noGrp="1"/>
          </p:cNvSpPr>
          <p:nvPr>
            <p:ph type="sldNum" sz="quarter" idx="12"/>
          </p:nvPr>
        </p:nvSpPr>
        <p:spPr/>
        <p:txBody>
          <a:bodyPr/>
          <a:lstStyle/>
          <a:p>
            <a:fld id="{48FBDCEB-181D-4452-AFAE-8233BAAACD6F}" type="slidenum">
              <a:rPr lang="en-US" smtClean="0"/>
              <a:t>‹#›</a:t>
            </a:fld>
            <a:endParaRPr lang="en-US"/>
          </a:p>
        </p:txBody>
      </p:sp>
    </p:spTree>
    <p:extLst>
      <p:ext uri="{BB962C8B-B14F-4D97-AF65-F5344CB8AC3E}">
        <p14:creationId xmlns:p14="http://schemas.microsoft.com/office/powerpoint/2010/main" val="387237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FD761-907B-4E28-9DAE-B5D8B4255B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615490-BA1A-4E92-B200-D25A2EAB5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599D3-8B34-4A02-A876-BCA51F73CE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DFDBD-F080-4A39-BA69-A22E445C6864}" type="datetimeFigureOut">
              <a:rPr lang="en-US" smtClean="0"/>
              <a:t>8/22/2021</a:t>
            </a:fld>
            <a:endParaRPr lang="en-US"/>
          </a:p>
        </p:txBody>
      </p:sp>
      <p:sp>
        <p:nvSpPr>
          <p:cNvPr id="5" name="Footer Placeholder 4">
            <a:extLst>
              <a:ext uri="{FF2B5EF4-FFF2-40B4-BE49-F238E27FC236}">
                <a16:creationId xmlns:a16="http://schemas.microsoft.com/office/drawing/2014/main" id="{DC63D35A-B328-4D43-980C-F71662FDD8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4FE1B2-5BBD-4B41-9336-95951C8A1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BDCEB-181D-4452-AFAE-8233BAAACD6F}" type="slidenum">
              <a:rPr lang="en-US" smtClean="0"/>
              <a:t>‹#›</a:t>
            </a:fld>
            <a:endParaRPr lang="en-US"/>
          </a:p>
        </p:txBody>
      </p:sp>
    </p:spTree>
    <p:extLst>
      <p:ext uri="{BB962C8B-B14F-4D97-AF65-F5344CB8AC3E}">
        <p14:creationId xmlns:p14="http://schemas.microsoft.com/office/powerpoint/2010/main" val="2540777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9199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B0B7-9845-4299-999E-5EA2F47CA322}"/>
              </a:ext>
            </a:extLst>
          </p:cNvPr>
          <p:cNvSpPr>
            <a:spLocks noGrp="1"/>
          </p:cNvSpPr>
          <p:nvPr>
            <p:ph type="title"/>
          </p:nvPr>
        </p:nvSpPr>
        <p:spPr/>
        <p:txBody>
          <a:bodyPr/>
          <a:lstStyle/>
          <a:p>
            <a:r>
              <a:rPr lang="en-US" dirty="0"/>
              <a:t>Luke 10.25-27</a:t>
            </a:r>
          </a:p>
        </p:txBody>
      </p:sp>
      <p:sp>
        <p:nvSpPr>
          <p:cNvPr id="3" name="Content Placeholder 2">
            <a:extLst>
              <a:ext uri="{FF2B5EF4-FFF2-40B4-BE49-F238E27FC236}">
                <a16:creationId xmlns:a16="http://schemas.microsoft.com/office/drawing/2014/main" id="{C28852C0-E13B-4B27-A068-0341EAF3EB08}"/>
              </a:ext>
            </a:extLst>
          </p:cNvPr>
          <p:cNvSpPr>
            <a:spLocks noGrp="1"/>
          </p:cNvSpPr>
          <p:nvPr>
            <p:ph idx="1"/>
          </p:nvPr>
        </p:nvSpPr>
        <p:spPr/>
        <p:txBody>
          <a:bodyPr>
            <a:normAutofit/>
          </a:bodyPr>
          <a:lstStyle/>
          <a:p>
            <a:r>
              <a:rPr lang="en-US" sz="3600" dirty="0"/>
              <a:t>“And behold, a LAWYER stood up to put him to the test, saying, ‘Teacher, what shall I do to inherit eternal LIFE?’ He said to him, ‘What is written in the LAW? How do you read it?’ And he answered, “You shall LOVE the LORD your God with all your heart and with all your soul and with all your strength and with all your mind, and your neighbor as yourself.”</a:t>
            </a:r>
          </a:p>
        </p:txBody>
      </p:sp>
    </p:spTree>
    <p:extLst>
      <p:ext uri="{BB962C8B-B14F-4D97-AF65-F5344CB8AC3E}">
        <p14:creationId xmlns:p14="http://schemas.microsoft.com/office/powerpoint/2010/main" val="236118745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8852C0-E13B-4B27-A068-0341EAF3EB08}"/>
              </a:ext>
            </a:extLst>
          </p:cNvPr>
          <p:cNvSpPr>
            <a:spLocks noGrp="1"/>
          </p:cNvSpPr>
          <p:nvPr>
            <p:ph idx="1"/>
          </p:nvPr>
        </p:nvSpPr>
        <p:spPr>
          <a:xfrm>
            <a:off x="838200" y="1131055"/>
            <a:ext cx="10515600" cy="4811550"/>
          </a:xfrm>
        </p:spPr>
        <p:txBody>
          <a:bodyPr>
            <a:normAutofit lnSpcReduction="10000"/>
          </a:bodyPr>
          <a:lstStyle/>
          <a:p>
            <a:r>
              <a:rPr lang="en-US" sz="4400" dirty="0"/>
              <a:t>Loving God is not merely emotional love. Loving God with all your heart, soul, and strength is expressed through an intimate and covenant relationship where God is the sole object of your ADORATION, ALLEGIANCE, and AFFECTION. This love reigns in your deepest thoughts and emotions, the essence of your being.</a:t>
            </a:r>
          </a:p>
        </p:txBody>
      </p:sp>
    </p:spTree>
    <p:extLst>
      <p:ext uri="{BB962C8B-B14F-4D97-AF65-F5344CB8AC3E}">
        <p14:creationId xmlns:p14="http://schemas.microsoft.com/office/powerpoint/2010/main" val="54480400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680B-5444-47CC-965A-A51861921158}"/>
              </a:ext>
            </a:extLst>
          </p:cNvPr>
          <p:cNvSpPr>
            <a:spLocks noGrp="1"/>
          </p:cNvSpPr>
          <p:nvPr>
            <p:ph type="title"/>
          </p:nvPr>
        </p:nvSpPr>
        <p:spPr/>
        <p:txBody>
          <a:bodyPr/>
          <a:lstStyle/>
          <a:p>
            <a:r>
              <a:rPr lang="en-US" dirty="0"/>
              <a:t>Love God with Your WHOLE Being</a:t>
            </a:r>
          </a:p>
        </p:txBody>
      </p:sp>
      <p:sp>
        <p:nvSpPr>
          <p:cNvPr id="3" name="Content Placeholder 2">
            <a:extLst>
              <a:ext uri="{FF2B5EF4-FFF2-40B4-BE49-F238E27FC236}">
                <a16:creationId xmlns:a16="http://schemas.microsoft.com/office/drawing/2014/main" id="{01B49B28-CFB3-4033-9A50-BC9B23F0D755}"/>
              </a:ext>
            </a:extLst>
          </p:cNvPr>
          <p:cNvSpPr>
            <a:spLocks noGrp="1"/>
          </p:cNvSpPr>
          <p:nvPr>
            <p:ph idx="1"/>
          </p:nvPr>
        </p:nvSpPr>
        <p:spPr/>
        <p:txBody>
          <a:bodyPr vert="horz" lIns="91440" tIns="45720" rIns="91440" bIns="45720" rtlCol="0" anchor="t">
            <a:normAutofit/>
          </a:bodyPr>
          <a:lstStyle/>
          <a:p>
            <a:r>
              <a:rPr lang="en-US" dirty="0">
                <a:latin typeface="Corbel"/>
              </a:rPr>
              <a:t>God’s sovereignty will FOSTER fear and reverence in my heart. </a:t>
            </a:r>
            <a:r>
              <a:rPr lang="en-US" sz="2600" dirty="0">
                <a:latin typeface="Corbel"/>
              </a:rPr>
              <a:t>(Deut. 6.1-2; 5.22-33; 1.20-21; 4.23-24; Psalm 36.1)</a:t>
            </a:r>
          </a:p>
          <a:p>
            <a:endParaRPr lang="en-US" dirty="0"/>
          </a:p>
          <a:p>
            <a:r>
              <a:rPr lang="en-US" dirty="0">
                <a:latin typeface="Corbel"/>
              </a:rPr>
              <a:t>God’s rules will be CAREFULLY observed in my heart. </a:t>
            </a:r>
            <a:r>
              <a:rPr lang="en-US" sz="2600" dirty="0">
                <a:latin typeface="Corbel"/>
              </a:rPr>
              <a:t>(6.3; 4.1-2, 4, 9, 15a; 5.31-33; 4.1, 4, 6-8, 40; 6.3; 10.13; 1.8, 10-11, 21-22, 26-33)</a:t>
            </a:r>
          </a:p>
          <a:p>
            <a:endParaRPr lang="en-US" sz="2600" dirty="0"/>
          </a:p>
          <a:p>
            <a:r>
              <a:rPr lang="en-US" dirty="0">
                <a:latin typeface="Corbel"/>
              </a:rPr>
              <a:t>God’s word will REIGN in my heart. </a:t>
            </a:r>
            <a:r>
              <a:rPr lang="en-US" sz="2600" dirty="0">
                <a:latin typeface="Corbel"/>
              </a:rPr>
              <a:t>(6.6-9, 17-18; Prov. 3.1-8; 6.20-23; 7.1-4; Psalm 1.2; 119.33-40)</a:t>
            </a:r>
            <a:endParaRPr lang="en-US" sz="2600" dirty="0"/>
          </a:p>
          <a:p>
            <a:endParaRPr lang="en-US" dirty="0"/>
          </a:p>
          <a:p>
            <a:r>
              <a:rPr lang="en-US" dirty="0">
                <a:latin typeface="Corbel"/>
              </a:rPr>
              <a:t>God’s word will be IMPRESSED upon my children’s hearts (and the hearts of others). </a:t>
            </a:r>
            <a:r>
              <a:rPr lang="en-US" sz="2600" dirty="0">
                <a:latin typeface="Corbel"/>
              </a:rPr>
              <a:t>(6.7; 6.20-25; Judges 2.6-12; Josh. 4.1-7)</a:t>
            </a:r>
          </a:p>
        </p:txBody>
      </p:sp>
    </p:spTree>
    <p:extLst>
      <p:ext uri="{BB962C8B-B14F-4D97-AF65-F5344CB8AC3E}">
        <p14:creationId xmlns:p14="http://schemas.microsoft.com/office/powerpoint/2010/main" val="8647998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2F44-1F4A-46BD-B321-4AF0BAB4284B}"/>
              </a:ext>
            </a:extLst>
          </p:cNvPr>
          <p:cNvSpPr>
            <a:spLocks noGrp="1"/>
          </p:cNvSpPr>
          <p:nvPr>
            <p:ph type="title"/>
          </p:nvPr>
        </p:nvSpPr>
        <p:spPr/>
        <p:txBody>
          <a:bodyPr/>
          <a:lstStyle/>
          <a:p>
            <a:r>
              <a:rPr lang="en-US" dirty="0"/>
              <a:t>Do you want eternal life? (Luke 10.28) </a:t>
            </a:r>
          </a:p>
        </p:txBody>
      </p:sp>
      <p:sp>
        <p:nvSpPr>
          <p:cNvPr id="3" name="Content Placeholder 2">
            <a:extLst>
              <a:ext uri="{FF2B5EF4-FFF2-40B4-BE49-F238E27FC236}">
                <a16:creationId xmlns:a16="http://schemas.microsoft.com/office/drawing/2014/main" id="{D0EA5B56-EA17-427E-A882-BE9BE540290E}"/>
              </a:ext>
            </a:extLst>
          </p:cNvPr>
          <p:cNvSpPr>
            <a:spLocks noGrp="1"/>
          </p:cNvSpPr>
          <p:nvPr>
            <p:ph idx="1"/>
          </p:nvPr>
        </p:nvSpPr>
        <p:spPr/>
        <p:txBody>
          <a:bodyPr>
            <a:normAutofit/>
          </a:bodyPr>
          <a:lstStyle/>
          <a:p>
            <a:r>
              <a:rPr lang="en-US" sz="8000" dirty="0"/>
              <a:t>Then love your God like Israel was SUPPOSED to love God.</a:t>
            </a:r>
          </a:p>
        </p:txBody>
      </p:sp>
    </p:spTree>
    <p:extLst>
      <p:ext uri="{BB962C8B-B14F-4D97-AF65-F5344CB8AC3E}">
        <p14:creationId xmlns:p14="http://schemas.microsoft.com/office/powerpoint/2010/main" val="14830597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295</Words>
  <Application>Microsoft Office PowerPoint</Application>
  <PresentationFormat>Widescreen</PresentationFormat>
  <Paragraphs>13</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Luke 10.25-27</vt:lpstr>
      <vt:lpstr>PowerPoint Presentation</vt:lpstr>
      <vt:lpstr>Love God with Your WHOLE Being</vt:lpstr>
      <vt:lpstr>Do you want eternal life? (Luke 10.28)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Drive Church of Christ</dc:creator>
  <cp:lastModifiedBy>Franklin Drive Church of Christ</cp:lastModifiedBy>
  <cp:revision>13</cp:revision>
  <dcterms:created xsi:type="dcterms:W3CDTF">2021-08-22T03:34:41Z</dcterms:created>
  <dcterms:modified xsi:type="dcterms:W3CDTF">2021-08-22T12:28:23Z</dcterms:modified>
</cp:coreProperties>
</file>