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83C3-8098-4CB9-8900-6DD0B1C87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8AF3F-4BB0-4242-9BB4-48894D317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3DF376-B43F-4BA5-827A-4BB2326B9863}"/>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5" name="Footer Placeholder 4">
            <a:extLst>
              <a:ext uri="{FF2B5EF4-FFF2-40B4-BE49-F238E27FC236}">
                <a16:creationId xmlns:a16="http://schemas.microsoft.com/office/drawing/2014/main" id="{E2120F13-B9D6-4D22-981D-232502459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CAA2F-7BE5-459A-A223-2AC67A3F6D4F}"/>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224217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786B-8788-471E-B1DD-99F8A80E1B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2885F6-E487-4EBF-A9A3-14EB82FA9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69E5A-8749-46AC-AFBE-94F54F186BCD}"/>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5" name="Footer Placeholder 4">
            <a:extLst>
              <a:ext uri="{FF2B5EF4-FFF2-40B4-BE49-F238E27FC236}">
                <a16:creationId xmlns:a16="http://schemas.microsoft.com/office/drawing/2014/main" id="{7757B10C-B7EB-4D1C-8660-331429E0D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2B6A5-196E-4CBF-97CC-0DE7DD75190C}"/>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106732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6BB91-48BF-4563-9F45-BB9B0B02D6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C2B63-C8DF-442E-A2B8-4A5C2FE58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5565D-FB85-45F6-A10C-AD2983E782F0}"/>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5" name="Footer Placeholder 4">
            <a:extLst>
              <a:ext uri="{FF2B5EF4-FFF2-40B4-BE49-F238E27FC236}">
                <a16:creationId xmlns:a16="http://schemas.microsoft.com/office/drawing/2014/main" id="{BBEBDB08-7D2F-4829-9EAC-C48D25E15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C90F0-4920-4D1E-9E9F-B5D9B56BBC57}"/>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137962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F1EA-EC7B-4ADC-95EA-900705472F50}"/>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C895D6F-E5D3-4BE4-A1D6-FA4B3BFE7225}"/>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39C93-6F6A-431B-BC14-CEE324FD98A1}"/>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5" name="Footer Placeholder 4">
            <a:extLst>
              <a:ext uri="{FF2B5EF4-FFF2-40B4-BE49-F238E27FC236}">
                <a16:creationId xmlns:a16="http://schemas.microsoft.com/office/drawing/2014/main" id="{FA4E2732-D7B3-4659-B2DA-487FFDBB0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C83EB-0CFE-4F02-82B1-9CD4723E1294}"/>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52666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4CF5-7A7A-40BF-8F74-FCDF2963A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87D1C0-98F4-4FD9-81E5-BC41391C7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4222F-0302-4D2E-9BF5-A84FAD4DC711}"/>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5" name="Footer Placeholder 4">
            <a:extLst>
              <a:ext uri="{FF2B5EF4-FFF2-40B4-BE49-F238E27FC236}">
                <a16:creationId xmlns:a16="http://schemas.microsoft.com/office/drawing/2014/main" id="{39E39667-987B-49BD-A2D1-681483AF2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08442-68DC-4BD0-8A19-44EBB5DE24F2}"/>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122055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1241-DBFC-4BD7-90B0-6CF48F8AF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0F53B-F3FA-4A41-8158-78F3859CCC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BAEA5-DEED-48C1-91C4-6901B984A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D6B857-C08D-4F07-8206-AC94E23E10E4}"/>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6" name="Footer Placeholder 5">
            <a:extLst>
              <a:ext uri="{FF2B5EF4-FFF2-40B4-BE49-F238E27FC236}">
                <a16:creationId xmlns:a16="http://schemas.microsoft.com/office/drawing/2014/main" id="{404DFC24-10FC-4B00-A41F-FFAAD0E84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A52CD-5328-4634-9EF8-A98A9BE7E251}"/>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349829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B06C-27C5-4AA6-9D7A-037B1AFB9E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97671-B8FD-4D36-9315-8CDEECC25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DFE623-C924-43A5-A80A-559EFB7031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1C150-486E-4940-AFF2-8D8E6185E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E0CC57-5B9B-4EBB-A0F1-3C871EB83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3F52C-3C91-44E6-A8D3-FE6476E709A0}"/>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8" name="Footer Placeholder 7">
            <a:extLst>
              <a:ext uri="{FF2B5EF4-FFF2-40B4-BE49-F238E27FC236}">
                <a16:creationId xmlns:a16="http://schemas.microsoft.com/office/drawing/2014/main" id="{8A33ECE7-BFC7-4982-A00F-49C8DCAA9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B628F-7ACA-4601-B44B-D9F8206AADAD}"/>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215261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23CA-AC1E-4C54-B0CB-19D3E8A7C2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9A4374-3FC0-412B-8070-89E67FA28E2A}"/>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4" name="Footer Placeholder 3">
            <a:extLst>
              <a:ext uri="{FF2B5EF4-FFF2-40B4-BE49-F238E27FC236}">
                <a16:creationId xmlns:a16="http://schemas.microsoft.com/office/drawing/2014/main" id="{F50B0678-1DDA-4A37-B048-7C97B2833C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841B1-4673-45FC-816B-9EC7CAA2DC68}"/>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203970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6ECBF-C221-4C0C-887F-760DD248AC64}"/>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3" name="Footer Placeholder 2">
            <a:extLst>
              <a:ext uri="{FF2B5EF4-FFF2-40B4-BE49-F238E27FC236}">
                <a16:creationId xmlns:a16="http://schemas.microsoft.com/office/drawing/2014/main" id="{608B0FD9-3C75-4B94-82F6-8FE9E0E509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333DDE-CDAB-4933-937C-ECE369C4D5DD}"/>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92099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A4E0-D11B-49DD-BAA9-ED6424B08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C0E543-9EA6-49D7-801D-F69CAFEDA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28BC0-B3DC-467B-B863-0AC11673B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C5524-0C0F-4613-8EF4-0602C7E9554C}"/>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6" name="Footer Placeholder 5">
            <a:extLst>
              <a:ext uri="{FF2B5EF4-FFF2-40B4-BE49-F238E27FC236}">
                <a16:creationId xmlns:a16="http://schemas.microsoft.com/office/drawing/2014/main" id="{BA6C2D66-366D-4A07-A684-F869A7EB1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50FAC-5428-4C27-8143-8A563435049B}"/>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108845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1980-4034-4B40-80D2-2E80F0BC4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04F13-FAAA-43A8-914B-C248A9A36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3438AF-8C4D-4F6E-A5A9-E58F03ED8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33B4B-D754-4E88-AE95-98DE16DFC40B}"/>
              </a:ext>
            </a:extLst>
          </p:cNvPr>
          <p:cNvSpPr>
            <a:spLocks noGrp="1"/>
          </p:cNvSpPr>
          <p:nvPr>
            <p:ph type="dt" sz="half" idx="10"/>
          </p:nvPr>
        </p:nvSpPr>
        <p:spPr/>
        <p:txBody>
          <a:bodyPr/>
          <a:lstStyle/>
          <a:p>
            <a:fld id="{B0E1E942-4A41-48B3-BEB1-2107DD58F4EE}" type="datetimeFigureOut">
              <a:rPr lang="en-US" smtClean="0"/>
              <a:t>8/15/2021</a:t>
            </a:fld>
            <a:endParaRPr lang="en-US"/>
          </a:p>
        </p:txBody>
      </p:sp>
      <p:sp>
        <p:nvSpPr>
          <p:cNvPr id="6" name="Footer Placeholder 5">
            <a:extLst>
              <a:ext uri="{FF2B5EF4-FFF2-40B4-BE49-F238E27FC236}">
                <a16:creationId xmlns:a16="http://schemas.microsoft.com/office/drawing/2014/main" id="{7ED71D3B-ACC4-4B70-BA4C-F78364617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7FDC4-6D1A-400E-A6F2-D176F8F7EA69}"/>
              </a:ext>
            </a:extLst>
          </p:cNvPr>
          <p:cNvSpPr>
            <a:spLocks noGrp="1"/>
          </p:cNvSpPr>
          <p:nvPr>
            <p:ph type="sldNum" sz="quarter" idx="12"/>
          </p:nvPr>
        </p:nvSpPr>
        <p:spPr/>
        <p:txBody>
          <a:bodyPr/>
          <a:lstStyle/>
          <a:p>
            <a:fld id="{4D4250DF-6529-474F-B6B9-AC6CBF9C4778}" type="slidenum">
              <a:rPr lang="en-US" smtClean="0"/>
              <a:t>‹#›</a:t>
            </a:fld>
            <a:endParaRPr lang="en-US"/>
          </a:p>
        </p:txBody>
      </p:sp>
    </p:spTree>
    <p:extLst>
      <p:ext uri="{BB962C8B-B14F-4D97-AF65-F5344CB8AC3E}">
        <p14:creationId xmlns:p14="http://schemas.microsoft.com/office/powerpoint/2010/main" val="127529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A271C-B6ED-4DB5-9C8A-017343DD9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D26C75-1F91-4FEE-8326-BE83F420C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E5648-840F-49D4-87E5-4768E1831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1E942-4A41-48B3-BEB1-2107DD58F4EE}" type="datetimeFigureOut">
              <a:rPr lang="en-US" smtClean="0"/>
              <a:t>8/15/2021</a:t>
            </a:fld>
            <a:endParaRPr lang="en-US"/>
          </a:p>
        </p:txBody>
      </p:sp>
      <p:sp>
        <p:nvSpPr>
          <p:cNvPr id="5" name="Footer Placeholder 4">
            <a:extLst>
              <a:ext uri="{FF2B5EF4-FFF2-40B4-BE49-F238E27FC236}">
                <a16:creationId xmlns:a16="http://schemas.microsoft.com/office/drawing/2014/main" id="{4639B988-52D9-45E4-869B-8AE59C1EF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3CA3D9-9B5A-425F-B967-B78E522B6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250DF-6529-474F-B6B9-AC6CBF9C4778}" type="slidenum">
              <a:rPr lang="en-US" smtClean="0"/>
              <a:t>‹#›</a:t>
            </a:fld>
            <a:endParaRPr lang="en-US"/>
          </a:p>
        </p:txBody>
      </p:sp>
    </p:spTree>
    <p:extLst>
      <p:ext uri="{BB962C8B-B14F-4D97-AF65-F5344CB8AC3E}">
        <p14:creationId xmlns:p14="http://schemas.microsoft.com/office/powerpoint/2010/main" val="110542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05405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C760-E6B3-49B9-AE18-AF924BEC7B93}"/>
              </a:ext>
            </a:extLst>
          </p:cNvPr>
          <p:cNvSpPr>
            <a:spLocks noGrp="1"/>
          </p:cNvSpPr>
          <p:nvPr>
            <p:ph type="title"/>
          </p:nvPr>
        </p:nvSpPr>
        <p:spPr/>
        <p:txBody>
          <a:bodyPr/>
          <a:lstStyle/>
          <a:p>
            <a:r>
              <a:rPr lang="en-US" dirty="0"/>
              <a:t>The Context of Jeremiah</a:t>
            </a:r>
          </a:p>
        </p:txBody>
      </p:sp>
      <p:sp>
        <p:nvSpPr>
          <p:cNvPr id="3" name="Content Placeholder 2">
            <a:extLst>
              <a:ext uri="{FF2B5EF4-FFF2-40B4-BE49-F238E27FC236}">
                <a16:creationId xmlns:a16="http://schemas.microsoft.com/office/drawing/2014/main" id="{31AC5A2B-2A8C-437B-A7E9-BA7005C32117}"/>
              </a:ext>
            </a:extLst>
          </p:cNvPr>
          <p:cNvSpPr>
            <a:spLocks noGrp="1"/>
          </p:cNvSpPr>
          <p:nvPr>
            <p:ph idx="1"/>
          </p:nvPr>
        </p:nvSpPr>
        <p:spPr/>
        <p:txBody>
          <a:bodyPr>
            <a:normAutofit/>
          </a:bodyPr>
          <a:lstStyle/>
          <a:p>
            <a:r>
              <a:rPr lang="en-US" sz="3200" dirty="0"/>
              <a:t>This history book (630 and 580 BC) outlines Israel and Judah’s transgressions and God’s desire for them to return to Him before He destroys Jerusalem. Jeremiah prophesied of their coming judgment.</a:t>
            </a:r>
          </a:p>
          <a:p>
            <a:endParaRPr lang="en-US" sz="3200" dirty="0"/>
          </a:p>
          <a:p>
            <a:r>
              <a:rPr lang="en-US" sz="3200" dirty="0"/>
              <a:t>Jeremiah faced many hardships: a stubborn people, opposition, threats, false accusations, persecution, beatings, thrown in a well, never allowed to marry, and taken to Egypt against his will.</a:t>
            </a:r>
          </a:p>
        </p:txBody>
      </p:sp>
    </p:spTree>
    <p:extLst>
      <p:ext uri="{BB962C8B-B14F-4D97-AF65-F5344CB8AC3E}">
        <p14:creationId xmlns:p14="http://schemas.microsoft.com/office/powerpoint/2010/main" val="1729953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C760-E6B3-49B9-AE18-AF924BEC7B93}"/>
              </a:ext>
            </a:extLst>
          </p:cNvPr>
          <p:cNvSpPr>
            <a:spLocks noGrp="1"/>
          </p:cNvSpPr>
          <p:nvPr>
            <p:ph type="title"/>
          </p:nvPr>
        </p:nvSpPr>
        <p:spPr/>
        <p:txBody>
          <a:bodyPr/>
          <a:lstStyle/>
          <a:p>
            <a:r>
              <a:rPr lang="en-US" dirty="0"/>
              <a:t>The God We Serve…</a:t>
            </a:r>
          </a:p>
        </p:txBody>
      </p:sp>
      <p:sp>
        <p:nvSpPr>
          <p:cNvPr id="3" name="Content Placeholder 2">
            <a:extLst>
              <a:ext uri="{FF2B5EF4-FFF2-40B4-BE49-F238E27FC236}">
                <a16:creationId xmlns:a16="http://schemas.microsoft.com/office/drawing/2014/main" id="{31AC5A2B-2A8C-437B-A7E9-BA7005C32117}"/>
              </a:ext>
            </a:extLst>
          </p:cNvPr>
          <p:cNvSpPr>
            <a:spLocks noGrp="1"/>
          </p:cNvSpPr>
          <p:nvPr>
            <p:ph idx="1"/>
          </p:nvPr>
        </p:nvSpPr>
        <p:spPr/>
        <p:txBody>
          <a:bodyPr>
            <a:normAutofit/>
          </a:bodyPr>
          <a:lstStyle/>
          <a:p>
            <a:pPr>
              <a:lnSpc>
                <a:spcPct val="100000"/>
              </a:lnSpc>
            </a:pPr>
            <a:r>
              <a:rPr lang="en-US" sz="3200" dirty="0"/>
              <a:t>knew us before we were born, 5a</a:t>
            </a:r>
          </a:p>
          <a:p>
            <a:pPr>
              <a:lnSpc>
                <a:spcPct val="100000"/>
              </a:lnSpc>
            </a:pPr>
            <a:endParaRPr lang="en-US" sz="2000" dirty="0"/>
          </a:p>
          <a:p>
            <a:pPr>
              <a:lnSpc>
                <a:spcPct val="100000"/>
              </a:lnSpc>
            </a:pPr>
            <a:r>
              <a:rPr lang="en-US" sz="3200" dirty="0"/>
              <a:t>appointed us to represent Christ to all people, 5b</a:t>
            </a:r>
          </a:p>
          <a:p>
            <a:pPr>
              <a:lnSpc>
                <a:spcPct val="100000"/>
              </a:lnSpc>
            </a:pPr>
            <a:endParaRPr lang="en-US" sz="2000" dirty="0"/>
          </a:p>
          <a:p>
            <a:pPr>
              <a:lnSpc>
                <a:spcPct val="100000"/>
              </a:lnSpc>
            </a:pPr>
            <a:r>
              <a:rPr lang="en-US" sz="3200" dirty="0"/>
              <a:t>has confidence in us, 6-10</a:t>
            </a:r>
          </a:p>
          <a:p>
            <a:pPr>
              <a:lnSpc>
                <a:spcPct val="100000"/>
              </a:lnSpc>
            </a:pPr>
            <a:endParaRPr lang="en-US" sz="2000" dirty="0"/>
          </a:p>
          <a:p>
            <a:pPr>
              <a:lnSpc>
                <a:spcPct val="100000"/>
              </a:lnSpc>
            </a:pPr>
            <a:r>
              <a:rPr lang="en-US" sz="3200" dirty="0"/>
              <a:t>has given us want to say, 7</a:t>
            </a:r>
          </a:p>
          <a:p>
            <a:pPr>
              <a:lnSpc>
                <a:spcPct val="100000"/>
              </a:lnSpc>
            </a:pPr>
            <a:endParaRPr lang="en-US" sz="2000" dirty="0"/>
          </a:p>
          <a:p>
            <a:pPr>
              <a:lnSpc>
                <a:spcPct val="100000"/>
              </a:lnSpc>
            </a:pPr>
            <a:r>
              <a:rPr lang="en-US" sz="3200" dirty="0"/>
              <a:t>will deliver us, 8</a:t>
            </a:r>
          </a:p>
        </p:txBody>
      </p:sp>
    </p:spTree>
    <p:extLst>
      <p:ext uri="{BB962C8B-B14F-4D97-AF65-F5344CB8AC3E}">
        <p14:creationId xmlns:p14="http://schemas.microsoft.com/office/powerpoint/2010/main" val="3917311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119</Words>
  <Application>Microsoft Office PowerPoint</Application>
  <PresentationFormat>Widescreen</PresentationFormat>
  <Paragraphs>14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Corbel</vt:lpstr>
      <vt:lpstr>Office Theme</vt:lpstr>
      <vt:lpstr>PowerPoint Presentation</vt:lpstr>
      <vt:lpstr>The Context of Jeremiah</vt:lpstr>
      <vt:lpstr>The God We Serve…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1</cp:revision>
  <dcterms:created xsi:type="dcterms:W3CDTF">2021-08-15T13:18:01Z</dcterms:created>
  <dcterms:modified xsi:type="dcterms:W3CDTF">2021-08-15T13:35:35Z</dcterms:modified>
</cp:coreProperties>
</file>