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62" r:id="rId3"/>
    <p:sldId id="304" r:id="rId4"/>
    <p:sldId id="270" r:id="rId5"/>
    <p:sldId id="306" r:id="rId6"/>
    <p:sldId id="305" r:id="rId7"/>
    <p:sldId id="271" r:id="rId8"/>
    <p:sldId id="272" r:id="rId9"/>
    <p:sldId id="268" r:id="rId10"/>
    <p:sldId id="287" r:id="rId11"/>
    <p:sldId id="258" r:id="rId12"/>
    <p:sldId id="267" r:id="rId13"/>
    <p:sldId id="288" r:id="rId14"/>
    <p:sldId id="265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9" r:id="rId24"/>
    <p:sldId id="291" r:id="rId25"/>
    <p:sldId id="266" r:id="rId26"/>
    <p:sldId id="280" r:id="rId27"/>
    <p:sldId id="282" r:id="rId28"/>
    <p:sldId id="284" r:id="rId29"/>
    <p:sldId id="285" r:id="rId30"/>
    <p:sldId id="286" r:id="rId31"/>
    <p:sldId id="290" r:id="rId32"/>
    <p:sldId id="26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7707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0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5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EDC0B-3C42-4EEB-9780-DF2410EEDC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8883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2BB69-BDD4-46D1-8683-7E49E96949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149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77ADA-7EE5-432B-8F2F-201FC706C9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88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84ED0-FF10-49A3-8037-7C4653A889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549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6D4C-CA66-449B-8F2E-6644A09EBD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2432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F8196-CA6A-4E4C-9EA8-C102D05D55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5082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CD4CF-1D6F-4AAA-99DE-362ABED890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9517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2EB53-57F8-4168-A7DD-341097A908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278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1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5262F-1E26-42DB-BBEF-6DAF4233E3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5947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647CF-1D34-45A1-83E3-89DA951737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64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08E5F-EDFD-4913-9C24-FD36EA52A2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4937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48779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9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92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14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43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3547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2560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869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pos="9216" userDrawn="1">
          <p15:clr>
            <a:srgbClr val="F26B43"/>
          </p15:clr>
        </p15:guide>
        <p15:guide id="13" pos="1248" userDrawn="1">
          <p15:clr>
            <a:srgbClr val="F26B43"/>
          </p15:clr>
        </p15:guide>
        <p15:guide id="14" pos="1152" userDrawn="1">
          <p15:clr>
            <a:srgbClr val="F26B43"/>
          </p15:clr>
        </p15:guide>
        <p15:guide id="15" orient="horz" pos="1368" userDrawn="1">
          <p15:clr>
            <a:srgbClr val="F26B43"/>
          </p15:clr>
        </p15:guide>
        <p15:guide id="16" orient="horz" pos="1440" userDrawn="1">
          <p15:clr>
            <a:srgbClr val="F26B43"/>
          </p15:clr>
        </p15:guide>
        <p15:guide id="17" orient="horz" pos="3696" userDrawn="1">
          <p15:clr>
            <a:srgbClr val="F26B43"/>
          </p15:clr>
        </p15:guide>
        <p15:guide id="18" orient="horz" pos="432" userDrawn="1">
          <p15:clr>
            <a:srgbClr val="F26B43"/>
          </p15:clr>
        </p15:guide>
        <p15:guide id="19" orient="horz" pos="1512" userDrawn="1">
          <p15:clr>
            <a:srgbClr val="F26B43"/>
          </p15:clr>
        </p15:guide>
        <p15:guide id="20" pos="6912" userDrawn="1">
          <p15:clr>
            <a:srgbClr val="F26B43"/>
          </p15:clr>
        </p15:guide>
        <p15:guide id="21" pos="936" userDrawn="1">
          <p15:clr>
            <a:srgbClr val="F26B43"/>
          </p15:clr>
        </p15:guide>
        <p15:guide id="22" pos="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2EFD9-D496-49DC-817A-26E4FD4F1A05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D2F21-358F-49EA-A89D-E6DB02837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981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07391" y="374218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54" y="1697657"/>
            <a:ext cx="5584295" cy="391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4031225" y="5609979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</p:spTree>
    <p:extLst>
      <p:ext uri="{BB962C8B-B14F-4D97-AF65-F5344CB8AC3E}">
        <p14:creationId xmlns:p14="http://schemas.microsoft.com/office/powerpoint/2010/main" val="383604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17224" y="283130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264310" y="1424142"/>
            <a:ext cx="5894438" cy="412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3980872" y="5691704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2560707" y="2303003"/>
            <a:ext cx="73016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2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4000" b="1" dirty="0">
                <a:latin typeface="Maiandra GD" panose="020E0502030308020204" pitchFamily="34" charset="0"/>
              </a:rPr>
              <a:t> </a:t>
            </a:r>
            <a:r>
              <a:rPr lang="en-US" sz="40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29144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17224" y="283130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264310" y="1424142"/>
            <a:ext cx="5894438" cy="412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3980872" y="5691704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2560707" y="2303003"/>
            <a:ext cx="7301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6FDCDC-8963-47F4-9412-EF56664DF77C}"/>
              </a:ext>
            </a:extLst>
          </p:cNvPr>
          <p:cNvSpPr/>
          <p:nvPr/>
        </p:nvSpPr>
        <p:spPr>
          <a:xfrm>
            <a:off x="2681111" y="3819628"/>
            <a:ext cx="6829778" cy="1540933"/>
          </a:xfrm>
          <a:prstGeom prst="roundRect">
            <a:avLst>
              <a:gd name="adj" fmla="val 24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 Metaphor:</a:t>
            </a:r>
          </a:p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Practice of selling oneself into slavery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(2 Kings 17:17; Rom. 7:14)</a:t>
            </a:r>
          </a:p>
        </p:txBody>
      </p:sp>
    </p:spTree>
    <p:extLst>
      <p:ext uri="{BB962C8B-B14F-4D97-AF65-F5344CB8AC3E}">
        <p14:creationId xmlns:p14="http://schemas.microsoft.com/office/powerpoint/2010/main" val="2111053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944489" y="1882595"/>
            <a:ext cx="97732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serious consequences (John 8:21)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reason for shame (Ezek. 16:52)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Laugh at those who say it is bad – serious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treat sin as trivial!</a:t>
            </a:r>
          </a:p>
        </p:txBody>
      </p:sp>
    </p:spTree>
    <p:extLst>
      <p:ext uri="{BB962C8B-B14F-4D97-AF65-F5344CB8AC3E}">
        <p14:creationId xmlns:p14="http://schemas.microsoft.com/office/powerpoint/2010/main" val="248334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944489" y="1889616"/>
            <a:ext cx="111006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Jezebel was a Pagan – idol worshipper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Jews were forbidden to marry Pagans (Exo. 34:15-16; Deut. 7:3-4)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She brought her worldly influence into the marriage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marry a worldly person!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E47CD-D446-4932-BC9A-1EDF7AE4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BD81B-C59F-474E-AF83-2E43DC91CDF7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83910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944489" y="1936955"/>
            <a:ext cx="1081439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World worshipped idols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Took on their religious practices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different than world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your religion is not that much different than the world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55199-B2E4-4A0F-86A8-4D105D6B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136FAE-09B3-4B57-BB6A-B9E05A354EA3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142433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042220" y="1889619"/>
            <a:ext cx="111497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the one leading others into idolatry – Thus, he was the one troubling Israel!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Elijah was merely telling the truth – God’s word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Blames Elijah for the trouble in Israel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blame others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When you make bad choices – blame those who correct you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When the fruits of your choices are evident – blame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940E3-E709-47C8-BE81-0137D492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3EAE6-2E0F-4CA3-A778-2FF76678F472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412349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944489" y="1956620"/>
            <a:ext cx="1124751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Did What He Wanted – Instead</a:t>
            </a:r>
            <a:r>
              <a:rPr lang="en-US" sz="28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said he would deliver Ben-</a:t>
            </a:r>
            <a:r>
              <a:rPr lang="en-US" sz="2400" i="1" dirty="0" err="1"/>
              <a:t>Hadad</a:t>
            </a:r>
            <a:r>
              <a:rPr lang="en-US" sz="2400" i="1" dirty="0"/>
              <a:t> (20:28)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wanted him destroyed (20:42)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was given illustrations of </a:t>
            </a:r>
            <a:r>
              <a:rPr lang="en-US" sz="2400" i="1" dirty="0" err="1"/>
              <a:t>disobed</a:t>
            </a:r>
            <a:r>
              <a:rPr lang="en-US" sz="2400" i="1" dirty="0"/>
              <a:t>. (20:35-41)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do what you want regardless of God’s will – selling yourself!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418EF-B610-4E08-BF54-21E15750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7A11B-15B2-4701-B8B8-1579FF25CB34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370433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022556" y="1919115"/>
            <a:ext cx="1116944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Did What He Wanted – Instead</a:t>
            </a:r>
            <a:r>
              <a:rPr lang="en-US" sz="28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Selfish &amp; Discontent</a:t>
            </a:r>
            <a:r>
              <a:rPr lang="en-US" sz="28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Wanted Naboth’s vineyard (21:1-4)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Pouted – acted childish (21:4)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king – had an abundance – could have bought another vineyard!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Willing to go to any length (21:5-16)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discontent &amp; selfish – selling yourself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64698-8CAB-4AB6-B593-9FE41308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D7555-1CDE-4539-83DF-749D9D6818C9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171934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013814" y="1889618"/>
            <a:ext cx="1117818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Did What He Wanted – Instead</a:t>
            </a:r>
            <a:r>
              <a:rPr lang="en-US" sz="28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Selfish &amp; Discontent</a:t>
            </a:r>
            <a:r>
              <a:rPr lang="en-US" sz="28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Disregard for Those Who Proclaim Truth</a:t>
            </a:r>
            <a:r>
              <a:rPr lang="en-US" sz="2800" dirty="0"/>
              <a:t> (1 Kings 22:8)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Micaiah (prophet) told truth about Ahab (22:14)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hated him because he didn’t say what he wanted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reach the point – dislike /disregard for those stand for truth – selling yourself!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50C62-E423-41A5-96F4-A4D76E593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1D2F7-7B55-4EBF-AF6B-6B83DDDA4261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396385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666"/>
          <a:stretch/>
        </p:blipFill>
        <p:spPr>
          <a:xfrm rot="21206803">
            <a:off x="174717" y="163473"/>
            <a:ext cx="3080497" cy="187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5181600" y="533400"/>
            <a:ext cx="502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Topics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10517-0544-4E44-A67A-A144CF8B8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2859405"/>
            <a:ext cx="9877425" cy="76944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Wednesday</a:t>
            </a:r>
            <a:r>
              <a:rPr kumimoji="0" lang="en-US" alt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 Earnest Cry of Bartimaeus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en-US" sz="8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2108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80463" y="2094268"/>
            <a:ext cx="10913214" cy="414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Did What He Wanted – Instead</a:t>
            </a:r>
            <a:r>
              <a:rPr lang="en-US" sz="28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Selfish &amp; Discontent</a:t>
            </a:r>
            <a:r>
              <a:rPr lang="en-US" sz="28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Disregard for Those Who Proclaim Truth</a:t>
            </a:r>
            <a:r>
              <a:rPr lang="en-US" sz="2800" dirty="0"/>
              <a:t> (1 Kings 22:8)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6A215-7C39-4103-A8B7-DED15DCAF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7A61C-7205-42E9-BA80-5E29C5C32B1E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410134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28CC6-1BB6-4DEF-9E86-59C91BAE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42" y="352425"/>
            <a:ext cx="2553136" cy="32855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https://c2.staticflickr.com/2/1106/660856355_16fe1b261d.jpg">
            <a:extLst>
              <a:ext uri="{FF2B5EF4-FFF2-40B4-BE49-F238E27FC236}">
                <a16:creationId xmlns:a16="http://schemas.microsoft.com/office/drawing/2014/main" id="{0E6EFE2C-8EE1-49E4-8DB3-FD682E12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251743" y="1340657"/>
            <a:ext cx="1181558" cy="9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E8B38-CED4-46D0-9052-DD4DBA7F1565}"/>
              </a:ext>
            </a:extLst>
          </p:cNvPr>
          <p:cNvSpPr txBox="1"/>
          <p:nvPr/>
        </p:nvSpPr>
        <p:spPr>
          <a:xfrm>
            <a:off x="5413023" y="1106311"/>
            <a:ext cx="5113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/>
              <a:t>Could You Be Selling Yourself To Do Evil?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01204-1536-42CE-9E7F-48FD64663076}"/>
              </a:ext>
            </a:extLst>
          </p:cNvPr>
          <p:cNvSpPr txBox="1"/>
          <p:nvPr/>
        </p:nvSpPr>
        <p:spPr>
          <a:xfrm>
            <a:off x="1652982" y="3899069"/>
            <a:ext cx="9920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i="1" dirty="0"/>
              <a:t>Selling out your principles?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i="1" dirty="0"/>
              <a:t>Compromises?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i="1" dirty="0"/>
              <a:t>Turned your back on what you know to be right?</a:t>
            </a:r>
          </a:p>
        </p:txBody>
      </p:sp>
    </p:spTree>
    <p:extLst>
      <p:ext uri="{BB962C8B-B14F-4D97-AF65-F5344CB8AC3E}">
        <p14:creationId xmlns:p14="http://schemas.microsoft.com/office/powerpoint/2010/main" val="227542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17224" y="283130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264310" y="1424142"/>
            <a:ext cx="5894438" cy="412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3980872" y="5691704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2560707" y="2303003"/>
            <a:ext cx="73016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b="1" u="sng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2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4000" b="1" dirty="0">
                <a:latin typeface="Maiandra GD" panose="020E0502030308020204" pitchFamily="34" charset="0"/>
              </a:rPr>
              <a:t> </a:t>
            </a:r>
            <a:r>
              <a:rPr lang="en-US" sz="40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645774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1386347" y="806477"/>
            <a:ext cx="920299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Kings 21:25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there was no one like Ahab who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sold himself to do wickedness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the sight of the </a:t>
            </a:r>
            <a:r>
              <a:rPr kumimoji="0" lang="en-US" sz="4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because Jezebel his wife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stirred him up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4B6D59-68E2-4D5C-9730-36E3A7BB9927}"/>
              </a:ext>
            </a:extLst>
          </p:cNvPr>
          <p:cNvSpPr/>
          <p:nvPr/>
        </p:nvSpPr>
        <p:spPr>
          <a:xfrm>
            <a:off x="963560" y="320777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79BEEF-F627-42AD-AD8C-627BEF4C99AB}"/>
              </a:ext>
            </a:extLst>
          </p:cNvPr>
          <p:cNvSpPr/>
          <p:nvPr/>
        </p:nvSpPr>
        <p:spPr>
          <a:xfrm>
            <a:off x="963559" y="4586750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57567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944489" y="1948612"/>
            <a:ext cx="110606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Marriage is closest of relationships – natural that she would have strong influence!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 Pagans influenced Israel (Psa. 106:34-37)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Solomon’s wives influenced him (Neh. 13:25-26)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It may be that the influence of a worldly mate or friend is stirring you up!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A6CC7-A1E4-4CB7-AADD-BFB3C0F8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60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944489" y="1986116"/>
            <a:ext cx="112475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Destroyed the Influence of Godly Leaders</a:t>
            </a:r>
            <a:r>
              <a:rPr lang="en-US" sz="28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Sought to silence those against wickedness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Those who begin to veer from the path – do not appreciate godly leaders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DBF084-EA1D-414B-967B-FEF4C154721D}"/>
              </a:ext>
            </a:extLst>
          </p:cNvPr>
          <p:cNvSpPr/>
          <p:nvPr/>
        </p:nvSpPr>
        <p:spPr>
          <a:xfrm>
            <a:off x="1477347" y="4176837"/>
            <a:ext cx="10181793" cy="2161822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Parents When You:</a:t>
            </a:r>
          </a:p>
          <a:p>
            <a:pPr algn="ctr"/>
            <a:endParaRPr lang="en-US" sz="1050" u="sng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Allow the influence of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Minimize the influence of elders, preachers, and brethren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You Are Stirring Your Children Up!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16E0C8C-ED66-462F-8DA8-B9FABFD3F514}"/>
              </a:ext>
            </a:extLst>
          </p:cNvPr>
          <p:cNvSpPr/>
          <p:nvPr/>
        </p:nvSpPr>
        <p:spPr>
          <a:xfrm>
            <a:off x="1118846" y="2107702"/>
            <a:ext cx="434621" cy="773289"/>
          </a:xfrm>
          <a:prstGeom prst="leftBrace">
            <a:avLst>
              <a:gd name="adj1" fmla="val 2781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67537B-F568-4421-B40A-62DA3695ABC5}"/>
              </a:ext>
            </a:extLst>
          </p:cNvPr>
          <p:cNvSpPr/>
          <p:nvPr/>
        </p:nvSpPr>
        <p:spPr>
          <a:xfrm>
            <a:off x="988079" y="2494346"/>
            <a:ext cx="499692" cy="2088444"/>
          </a:xfrm>
          <a:custGeom>
            <a:avLst/>
            <a:gdLst>
              <a:gd name="connsiteX0" fmla="*/ 161026 w 499692"/>
              <a:gd name="connsiteY0" fmla="*/ 0 h 2088444"/>
              <a:gd name="connsiteX1" fmla="*/ 2981 w 499692"/>
              <a:gd name="connsiteY1" fmla="*/ 541866 h 2088444"/>
              <a:gd name="connsiteX2" fmla="*/ 93292 w 499692"/>
              <a:gd name="connsiteY2" fmla="*/ 1563511 h 2088444"/>
              <a:gd name="connsiteX3" fmla="*/ 499692 w 499692"/>
              <a:gd name="connsiteY3" fmla="*/ 2088444 h 20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692" h="2088444">
                <a:moveTo>
                  <a:pt x="161026" y="0"/>
                </a:moveTo>
                <a:cubicBezTo>
                  <a:pt x="87648" y="140640"/>
                  <a:pt x="14270" y="281281"/>
                  <a:pt x="2981" y="541866"/>
                </a:cubicBezTo>
                <a:cubicBezTo>
                  <a:pt x="-8308" y="802451"/>
                  <a:pt x="10507" y="1305748"/>
                  <a:pt x="93292" y="1563511"/>
                </a:cubicBezTo>
                <a:cubicBezTo>
                  <a:pt x="176077" y="1821274"/>
                  <a:pt x="337884" y="1954859"/>
                  <a:pt x="499692" y="208844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00D74-8368-4AB9-A8CB-096A40BF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6E6DA4-D8FC-478A-931C-C4FE64B10944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103894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  <p:bldP spid="2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022556" y="1919115"/>
            <a:ext cx="107171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Destroyed the Influence of Godly Leaders</a:t>
            </a:r>
            <a:r>
              <a:rPr lang="en-US" sz="28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Helped Ahab Get What He Wanted</a:t>
            </a:r>
            <a:r>
              <a:rPr lang="en-US" sz="28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There was no telling him – can’t have it!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Attitude was: “Whatever it takes…”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Helped – aided – planned – how he could do what he wanted.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help, coach, encourage your family to get what they want – regardless of wisdom – stirring them up!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9F448-E4E9-479F-BDD2-A532785F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866F9-D17B-4084-ABDE-7ADC95A5A602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105850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023649" y="2032312"/>
            <a:ext cx="1087338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Destroyed the Influence of Godly Leaders</a:t>
            </a:r>
            <a:r>
              <a:rPr lang="en-US" sz="28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Helped Ahab Get What He Wanted</a:t>
            </a:r>
            <a:r>
              <a:rPr lang="en-US" sz="28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Little Regard for Things of Value</a:t>
            </a:r>
            <a:r>
              <a:rPr lang="en-US" sz="28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property of others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principles of fairness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human life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are around those who have little regard for important things – being stirred up!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not emphasizing what is important to your mate – children – stirring them up!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6E9C1-4F3A-4A5D-87D1-1A6F5B69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53B793-D183-474B-9E0F-D09F7725F867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47375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02307" y="2267143"/>
            <a:ext cx="1108969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10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Destroyed the Influence of Godly Leaders</a:t>
            </a:r>
            <a:r>
              <a:rPr lang="en-US" sz="28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10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Helped Ahab Get What He Wanted</a:t>
            </a:r>
            <a:r>
              <a:rPr lang="en-US" sz="28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10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Little Regard for Things of Value</a:t>
            </a:r>
            <a:r>
              <a:rPr lang="en-US" sz="2800" dirty="0"/>
              <a:t> (1 Kings 21:1-16)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B3AAD-ED02-4D8E-BECE-324FCA095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F5375A-B316-4FBE-9A74-C5DAE2FBCBEB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91938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5534C-0760-4446-A257-751DB6736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 l="10574" r="12264"/>
          <a:stretch/>
        </p:blipFill>
        <p:spPr>
          <a:xfrm>
            <a:off x="1577714" y="454119"/>
            <a:ext cx="3544892" cy="2569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265691-0AA1-4D51-A64E-253D4AF8891C}"/>
              </a:ext>
            </a:extLst>
          </p:cNvPr>
          <p:cNvSpPr txBox="1"/>
          <p:nvPr/>
        </p:nvSpPr>
        <p:spPr>
          <a:xfrm>
            <a:off x="5610579" y="603956"/>
            <a:ext cx="511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Could Someone Be</a:t>
            </a:r>
          </a:p>
          <a:p>
            <a:pPr algn="ctr"/>
            <a:r>
              <a:rPr lang="en-US" sz="3600" u="sng" dirty="0"/>
              <a:t>Stirring You 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3E119-B214-478A-BEC7-CF6AF84B9B86}"/>
              </a:ext>
            </a:extLst>
          </p:cNvPr>
          <p:cNvSpPr txBox="1"/>
          <p:nvPr/>
        </p:nvSpPr>
        <p:spPr>
          <a:xfrm>
            <a:off x="5679403" y="1936045"/>
            <a:ext cx="511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Could You Be Stirring</a:t>
            </a:r>
          </a:p>
          <a:p>
            <a:pPr algn="ctr"/>
            <a:r>
              <a:rPr lang="en-US" sz="3600" u="sng" dirty="0"/>
              <a:t>Someone up?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5BF86-EF82-4B43-9A79-A207400844E3}"/>
              </a:ext>
            </a:extLst>
          </p:cNvPr>
          <p:cNvSpPr txBox="1"/>
          <p:nvPr/>
        </p:nvSpPr>
        <p:spPr>
          <a:xfrm>
            <a:off x="1577714" y="3392311"/>
            <a:ext cx="1001451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Feed off of other’s fears?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Feed off of other’s dislikes?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Encourage another, “Not the only one that feels that way…”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Plant seeds / doubts / ideas … then build on them?</a:t>
            </a:r>
          </a:p>
        </p:txBody>
      </p:sp>
    </p:spTree>
    <p:extLst>
      <p:ext uri="{BB962C8B-B14F-4D97-AF65-F5344CB8AC3E}">
        <p14:creationId xmlns:p14="http://schemas.microsoft.com/office/powerpoint/2010/main" val="407713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1241786" y="417531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709652" y="392837"/>
            <a:ext cx="500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2172929" y="2968979"/>
            <a:ext cx="85245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Some say, “Not for sale at </a:t>
            </a:r>
            <a:r>
              <a:rPr lang="en-US" sz="2800" i="1" u="sng" dirty="0"/>
              <a:t>any</a:t>
            </a:r>
            <a:r>
              <a:rPr lang="en-US" sz="28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Likely – would sell some very dear possessions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747979" y="1854109"/>
            <a:ext cx="4930696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277100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17224" y="283130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264310" y="1424142"/>
            <a:ext cx="5894438" cy="412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3980872" y="5691704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2560707" y="2303003"/>
            <a:ext cx="73016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2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4000" b="1" dirty="0">
                <a:latin typeface="Maiandra GD" panose="020E0502030308020204" pitchFamily="34" charset="0"/>
              </a:rPr>
              <a:t> </a:t>
            </a:r>
            <a:r>
              <a:rPr lang="en-US" sz="40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754878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99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C73CB-94E6-4BDF-A89E-7A60F2968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50000" r="54348" b="15604"/>
          <a:stretch/>
        </p:blipFill>
        <p:spPr>
          <a:xfrm>
            <a:off x="6681569" y="2823207"/>
            <a:ext cx="4641033" cy="389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4D02DB-8A32-4EAE-B715-A205BDB66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8" t="6614" r="41522" b="71778"/>
          <a:stretch/>
        </p:blipFill>
        <p:spPr>
          <a:xfrm>
            <a:off x="1320963" y="88866"/>
            <a:ext cx="4640127" cy="296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26B08-CD9B-46D5-B226-4B5C8B7D3D8E}"/>
              </a:ext>
            </a:extLst>
          </p:cNvPr>
          <p:cNvSpPr txBox="1"/>
          <p:nvPr/>
        </p:nvSpPr>
        <p:spPr>
          <a:xfrm>
            <a:off x="7133135" y="592662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Value: $3 – $5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DF6F0-3316-4AB2-86E9-22AF319C168D}"/>
              </a:ext>
            </a:extLst>
          </p:cNvPr>
          <p:cNvSpPr txBox="1"/>
          <p:nvPr/>
        </p:nvSpPr>
        <p:spPr>
          <a:xfrm>
            <a:off x="1857678" y="3807851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Value: $3 – $5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D0FFF-FA9C-4E0D-B3AE-38EF47D5CDD0}"/>
              </a:ext>
            </a:extLst>
          </p:cNvPr>
          <p:cNvSpPr txBox="1"/>
          <p:nvPr/>
        </p:nvSpPr>
        <p:spPr>
          <a:xfrm>
            <a:off x="6990135" y="1378550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$500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CF139-2CF6-4410-A5E2-F9029D3E5A3D}"/>
              </a:ext>
            </a:extLst>
          </p:cNvPr>
          <p:cNvSpPr txBox="1"/>
          <p:nvPr/>
        </p:nvSpPr>
        <p:spPr>
          <a:xfrm>
            <a:off x="1772530" y="4959457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$500</a:t>
            </a:r>
          </a:p>
        </p:txBody>
      </p:sp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F22FCA78-9A3C-42CA-B034-FF4DC89213AE}"/>
              </a:ext>
            </a:extLst>
          </p:cNvPr>
          <p:cNvSpPr/>
          <p:nvPr/>
        </p:nvSpPr>
        <p:spPr>
          <a:xfrm>
            <a:off x="8122128" y="1007497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3E7B585E-CA1B-46C2-A1D5-7E5F4EADD576}"/>
              </a:ext>
            </a:extLst>
          </p:cNvPr>
          <p:cNvSpPr/>
          <p:nvPr/>
        </p:nvSpPr>
        <p:spPr>
          <a:xfrm>
            <a:off x="2918171" y="4563497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0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1241786" y="417531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709652" y="392837"/>
            <a:ext cx="500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2172929" y="2968979"/>
            <a:ext cx="852456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Some say, “Not for sale at </a:t>
            </a:r>
            <a:r>
              <a:rPr lang="en-US" sz="2800" i="1" u="sng" dirty="0"/>
              <a:t>any</a:t>
            </a:r>
            <a:r>
              <a:rPr lang="en-US" sz="28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Likely – would sell some very dear possessions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Especially true – if someone encouraging you to sell!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747979" y="1854109"/>
            <a:ext cx="4930696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352637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5762B-67C3-45FE-8E37-11CD0CE3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02" y="303350"/>
            <a:ext cx="2560710" cy="32952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9F93DE6B-9E0E-4F33-8386-1AE3B471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3746476" y="1428979"/>
            <a:ext cx="955743" cy="7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93D37-A8F7-4B52-9820-70FFC03D24B4}"/>
              </a:ext>
            </a:extLst>
          </p:cNvPr>
          <p:cNvSpPr txBox="1"/>
          <p:nvPr/>
        </p:nvSpPr>
        <p:spPr>
          <a:xfrm>
            <a:off x="5762979" y="801148"/>
            <a:ext cx="4351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/>
              <a:t>Would You Sell</a:t>
            </a:r>
          </a:p>
          <a:p>
            <a:pPr algn="ctr"/>
            <a:r>
              <a:rPr lang="en-US" sz="4400" u="sng" dirty="0"/>
              <a:t>Yourself?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75EE1-B4BD-4B70-AFE2-F8CED25E9F3D}"/>
              </a:ext>
            </a:extLst>
          </p:cNvPr>
          <p:cNvSpPr txBox="1"/>
          <p:nvPr/>
        </p:nvSpPr>
        <p:spPr>
          <a:xfrm>
            <a:off x="2822223" y="3816166"/>
            <a:ext cx="9025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Not in an immoral way!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Would you sell out your principles?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Would you sell yourself to someone else – slave?</a:t>
            </a:r>
          </a:p>
        </p:txBody>
      </p:sp>
    </p:spTree>
    <p:extLst>
      <p:ext uri="{BB962C8B-B14F-4D97-AF65-F5344CB8AC3E}">
        <p14:creationId xmlns:p14="http://schemas.microsoft.com/office/powerpoint/2010/main" val="101186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E32DD-03E2-4F41-BA13-771C2A3D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1" y="435590"/>
            <a:ext cx="3064933" cy="2147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9732A-D881-44A2-A44A-F7B658E04C4A}"/>
              </a:ext>
            </a:extLst>
          </p:cNvPr>
          <p:cNvSpPr txBox="1"/>
          <p:nvPr/>
        </p:nvSpPr>
        <p:spPr>
          <a:xfrm>
            <a:off x="5762979" y="801148"/>
            <a:ext cx="4351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/>
              <a:t>King Ahab</a:t>
            </a:r>
          </a:p>
          <a:p>
            <a:pPr algn="ctr"/>
            <a:r>
              <a:rPr lang="en-US" sz="4400" u="sng" dirty="0"/>
              <a:t>Sold Himself</a:t>
            </a:r>
          </a:p>
        </p:txBody>
      </p:sp>
      <p:pic>
        <p:nvPicPr>
          <p:cNvPr id="4" name="Picture 3" descr="https://c2.staticflickr.com/2/1106/660856355_16fe1b261d.jpg">
            <a:extLst>
              <a:ext uri="{FF2B5EF4-FFF2-40B4-BE49-F238E27FC236}">
                <a16:creationId xmlns:a16="http://schemas.microsoft.com/office/drawing/2014/main" id="{72339A63-25C2-4EA1-A1B4-E38381B1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4315239" y="1451772"/>
            <a:ext cx="874763" cy="699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A45B3-32F6-4F01-9A9D-5E5BF0F35A7B}"/>
              </a:ext>
            </a:extLst>
          </p:cNvPr>
          <p:cNvSpPr txBox="1"/>
          <p:nvPr/>
        </p:nvSpPr>
        <p:spPr>
          <a:xfrm>
            <a:off x="1586452" y="3429000"/>
            <a:ext cx="1012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dirty="0"/>
              <a:t>Introduced to Ahab (1 Kings 16:29-30)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dirty="0"/>
              <a:t>His story recorded (1 Kings 16:29 – 1 Kings 22)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dirty="0"/>
              <a:t>He sold himself to do wickedness 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63660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1386347" y="806477"/>
            <a:ext cx="920299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sold himself to do wickedness in the sight of the </a:t>
            </a:r>
            <a:r>
              <a:rPr lang="en-US" sz="4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stirred him up.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4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1386347" y="806477"/>
            <a:ext cx="920299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 himself to do wickedness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sight of the </a:t>
            </a:r>
            <a:r>
              <a:rPr lang="en-US" sz="4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stirred him up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4B6D59-68E2-4D5C-9730-36E3A7BB9927}"/>
              </a:ext>
            </a:extLst>
          </p:cNvPr>
          <p:cNvSpPr/>
          <p:nvPr/>
        </p:nvSpPr>
        <p:spPr>
          <a:xfrm>
            <a:off x="963560" y="320777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79BEEF-F627-42AD-AD8C-627BEF4C99AB}"/>
              </a:ext>
            </a:extLst>
          </p:cNvPr>
          <p:cNvSpPr/>
          <p:nvPr/>
        </p:nvSpPr>
        <p:spPr>
          <a:xfrm>
            <a:off x="963559" y="4586750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361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1671</TotalTime>
  <Words>1649</Words>
  <Application>Microsoft Office PowerPoint</Application>
  <PresentationFormat>Widescreen</PresentationFormat>
  <Paragraphs>244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Franklin Gothic Book</vt:lpstr>
      <vt:lpstr>Maiandra GD</vt:lpstr>
      <vt:lpstr>Times New Roman</vt:lpstr>
      <vt:lpstr>Wingdings</vt:lpstr>
      <vt:lpstr>Crop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Donnie V. Rader</dc:creator>
  <cp:lastModifiedBy>Daniel Allgor</cp:lastModifiedBy>
  <cp:revision>32</cp:revision>
  <dcterms:created xsi:type="dcterms:W3CDTF">2017-08-31T03:11:51Z</dcterms:created>
  <dcterms:modified xsi:type="dcterms:W3CDTF">2021-09-28T02:42:31Z</dcterms:modified>
</cp:coreProperties>
</file>