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8" r:id="rId3"/>
    <p:sldId id="256" r:id="rId4"/>
    <p:sldId id="274" r:id="rId5"/>
    <p:sldId id="269" r:id="rId6"/>
    <p:sldId id="263" r:id="rId7"/>
    <p:sldId id="271" r:id="rId8"/>
    <p:sldId id="270" r:id="rId9"/>
    <p:sldId id="266" r:id="rId10"/>
    <p:sldId id="267" r:id="rId11"/>
    <p:sldId id="264" r:id="rId12"/>
    <p:sldId id="265" r:id="rId13"/>
    <p:sldId id="272" r:id="rId14"/>
    <p:sldId id="275" r:id="rId15"/>
    <p:sldId id="276" r:id="rId16"/>
    <p:sldId id="277" r:id="rId17"/>
    <p:sldId id="257" r:id="rId18"/>
    <p:sldId id="258" r:id="rId19"/>
    <p:sldId id="259" r:id="rId20"/>
    <p:sldId id="260" r:id="rId21"/>
    <p:sldId id="261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7" d="100"/>
          <a:sy n="57" d="100"/>
        </p:scale>
        <p:origin x="117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B6B1-405C-4F04-9001-F1D89FEB1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8ED0-4EF1-4051-8D0B-9C949C70D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937DF-1652-4EDB-B21B-33B7DBC98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EA85C-881C-48A1-A8B3-BD018247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64711-51C2-4013-B1E5-F15FC540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8D09-938E-4F2F-9C77-46F3079B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FEBC2B-5B13-4C25-80DB-E43B33343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4A778-5E14-4F71-B8A2-D139F88C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1EBE9-4C9E-4672-B1A8-5A6EB9C9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40CC-5D85-4BF8-B655-AC3F6430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D2B08D-C8EB-4F48-8F49-7EAC5DF1C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62C7A-E1A1-49BB-9B5A-E1FEAD8D8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DD3CF-180D-484C-B3E3-B063E1D95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C7EF8-FCF4-4036-A736-85A25DBF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41B81-A4DF-4CE5-82F4-1EB4436A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4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32088-D974-478E-AB3F-D521FA12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D5DD8-2D06-4ADB-B3A0-D4DFFE92A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Corbel" panose="020B0503020204020204" pitchFamily="34" charset="0"/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FE932-792D-451C-9E64-CC617B6F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2F491-F502-4369-A0B2-07BEC9F6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83BB7-E5B7-47D8-9BA9-83363786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4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7C147-5235-4943-A2C8-AA9F0F7A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94A07-9288-4E03-AEBA-923B6D58C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A2394-AAC9-461C-98D3-BB0C8E19B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2D475-FB1F-4A0D-A246-60A94AF7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7A5C2-7EB5-4922-A011-9AB48391B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B801-BCD9-46F2-B603-ACEA7B7C7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1B029-07AA-427E-BECA-9650A3DD7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2AF18-31DE-4E4E-8C2D-4768C9A9B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6D1BD-A83C-474C-9DA9-398660ACC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3E8F0-DE0A-49A1-A540-74F87A8D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CB5D4-A8B0-4BE8-A3E7-D5E413C41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0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F8EA-C6ED-4D79-8C9A-E657B2259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CAC38-401C-410B-B949-B9DC09EE8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C5B2B-0183-46F9-9B62-48BAC058D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CDE744-8642-467E-8280-77B4FAE0B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1AC3D-5D70-4799-8DC1-C65985A56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17E5E-B211-4AED-B848-868D1DC9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80246D-B134-4EEF-9DC2-DBB54795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79BA2-1B5D-48B3-A7A5-9A2CBE95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9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7D94-58C0-45EC-B4A2-87711A3F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B69CF6-E4D8-41C2-B59B-5CD7680D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BA775-6141-47E2-B423-BBAE680D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09523-457E-4F47-BD81-DD5030C37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0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CE7B3-3536-48FE-9A5F-E6CEE373C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0DAD65-441C-4532-9800-98DA132B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A78DD-C6E2-4ACE-A462-BE950034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7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D8250-C6ED-4FF1-9337-FE45D7B3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AFCF2-8E29-4492-99D5-FCCFF8F83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C1074-84B4-4600-8DB9-1492A59C2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06C4C-03FD-4160-9B06-98B012034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E06DF-8EF2-4A26-8DF8-22D77147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99435-D6CE-4D13-B950-9197C6DB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3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99A09-CFFB-4E3C-8A57-6EE86A48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4FA925-926F-492C-AFCF-8DB488F5A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F72A4-EE70-4F11-A0A7-2EA824692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83656-8B4A-4C51-B6D1-19DC5A75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BFC92-70F6-4EFD-BD89-408FA676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99BCE-B3AB-4522-86D6-81042915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1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CF414-7575-4BB2-B3A8-B4DF64B4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374F7-34FC-422D-8C53-A98D30576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51E0C-D80C-4ACD-999B-FD5897E85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CFCFD-286E-44DF-83EB-7214FC8797FC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70716-17CB-4E54-AE56-054AFE43C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92C4C-3572-4AF0-ACD0-B0212B4F5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9A284-B9F9-4D4A-838E-4C51787E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8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3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9566AA4D-69F0-4F61-862F-BF4C0AD3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3770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DCDAEF97-5CF0-40E8-8760-0655D5A90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38928" r="8268"/>
          <a:stretch/>
        </p:blipFill>
        <p:spPr>
          <a:xfrm>
            <a:off x="-1" y="0"/>
            <a:ext cx="12344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74596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2B3D7FF3-6EC4-4D30-A53A-3B6792ED5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20205" r="8659" b="24828"/>
          <a:stretch/>
        </p:blipFill>
        <p:spPr>
          <a:xfrm>
            <a:off x="-781104" y="0"/>
            <a:ext cx="13754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3685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9A4A8F-9B3E-426A-8A8F-1D86517BF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13" b="35972"/>
          <a:stretch/>
        </p:blipFill>
        <p:spPr>
          <a:xfrm>
            <a:off x="1202104" y="46922"/>
            <a:ext cx="9787792" cy="676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41896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on a sidewalk next to a brick building&#10;&#10;Description automatically generated with low confidence">
            <a:extLst>
              <a:ext uri="{FF2B5EF4-FFF2-40B4-BE49-F238E27FC236}">
                <a16:creationId xmlns:a16="http://schemas.microsoft.com/office/drawing/2014/main" id="{BA54DA6E-E4AE-40A7-996C-7E83DC41A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3230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7B0C2A48-E50C-4C68-AA6B-DD3659251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b="9713"/>
          <a:stretch/>
        </p:blipFill>
        <p:spPr>
          <a:xfrm>
            <a:off x="59267" y="160867"/>
            <a:ext cx="12073466" cy="65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0945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peaking to a group of people&#10;&#10;Description automatically generated with low confidence">
            <a:extLst>
              <a:ext uri="{FF2B5EF4-FFF2-40B4-BE49-F238E27FC236}">
                <a16:creationId xmlns:a16="http://schemas.microsoft.com/office/drawing/2014/main" id="{A1B35611-51CF-4F4B-BFA3-77B883A0F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2"/>
          <a:stretch/>
        </p:blipFill>
        <p:spPr>
          <a:xfrm>
            <a:off x="563176" y="59215"/>
            <a:ext cx="11065647" cy="673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781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36AA-2D7E-4AF9-A423-3F923A05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FOR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34CBA-E001-4605-843D-D94422E0D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37985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Strength to press on</a:t>
            </a:r>
            <a:r>
              <a:rPr lang="en-US" sz="3600" dirty="0"/>
              <a:t>, </a:t>
            </a:r>
            <a:r>
              <a:rPr lang="en-US" dirty="0"/>
              <a:t>Col. 1.21-23; 3.23</a:t>
            </a:r>
            <a:endParaRPr lang="en-US" sz="36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3200" dirty="0"/>
              <a:t>Shared struggles,</a:t>
            </a:r>
            <a:r>
              <a:rPr lang="en-US" sz="3600" dirty="0"/>
              <a:t> </a:t>
            </a:r>
            <a:r>
              <a:rPr lang="en-US" dirty="0"/>
              <a:t>Gal. 6.2; Rom. 12.15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3200" dirty="0"/>
              <a:t>Constructive criticism/sharpened</a:t>
            </a:r>
            <a:r>
              <a:rPr lang="en-US" sz="3400" dirty="0"/>
              <a:t>, </a:t>
            </a:r>
            <a:r>
              <a:rPr lang="en-US" dirty="0"/>
              <a:t>Prov. 12.15; 15.31-33; 27.17</a:t>
            </a:r>
            <a:endParaRPr lang="en-US" sz="36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3200" dirty="0"/>
              <a:t>Counsel from godly men</a:t>
            </a:r>
            <a:r>
              <a:rPr lang="en-US" sz="3600" dirty="0"/>
              <a:t>, </a:t>
            </a:r>
            <a:r>
              <a:rPr lang="en-US" dirty="0"/>
              <a:t>Prov. 11.14; 24.6</a:t>
            </a:r>
            <a:endParaRPr lang="en-US" sz="36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3200" dirty="0"/>
              <a:t>Friendships, Prov. 18.24</a:t>
            </a:r>
          </a:p>
        </p:txBody>
      </p:sp>
    </p:spTree>
    <p:extLst>
      <p:ext uri="{BB962C8B-B14F-4D97-AF65-F5344CB8AC3E}">
        <p14:creationId xmlns:p14="http://schemas.microsoft.com/office/powerpoint/2010/main" val="1759792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36AA-2D7E-4AF9-A423-3F923A05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FOR THE CHURCH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34CBA-E001-4605-843D-D94422E0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Sound teaching, 2 Tim. 4.2-3; Titus 2.1</a:t>
            </a:r>
          </a:p>
          <a:p>
            <a:endParaRPr lang="en-US" sz="3200" dirty="0"/>
          </a:p>
          <a:p>
            <a:r>
              <a:rPr lang="en-US" sz="3200" dirty="0"/>
              <a:t>Encouragement, 1 Thess. 2.10-13</a:t>
            </a:r>
          </a:p>
        </p:txBody>
      </p:sp>
    </p:spTree>
    <p:extLst>
      <p:ext uri="{BB962C8B-B14F-4D97-AF65-F5344CB8AC3E}">
        <p14:creationId xmlns:p14="http://schemas.microsoft.com/office/powerpoint/2010/main" val="5971640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36AA-2D7E-4AF9-A423-3F923A05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34CBA-E001-4605-843D-D94422E0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Sam </a:t>
            </a:r>
            <a:r>
              <a:rPr lang="en-US" sz="3200" dirty="0" err="1"/>
              <a:t>Bunyard</a:t>
            </a:r>
            <a:r>
              <a:rPr lang="en-US" sz="3200" dirty="0"/>
              <a:t> preached about unity in local churches on Sunday.</a:t>
            </a:r>
          </a:p>
          <a:p>
            <a:endParaRPr lang="en-US" sz="3200" dirty="0"/>
          </a:p>
          <a:p>
            <a:r>
              <a:rPr lang="en-US" sz="3200" dirty="0"/>
              <a:t>Rick </a:t>
            </a:r>
            <a:r>
              <a:rPr lang="en-US" sz="3200" dirty="0" err="1"/>
              <a:t>Liggin</a:t>
            </a:r>
            <a:r>
              <a:rPr lang="en-US" sz="3200" dirty="0"/>
              <a:t> emphasized what we need in our preaching for the morning talks.</a:t>
            </a:r>
          </a:p>
          <a:p>
            <a:endParaRPr lang="en-US" sz="3200" dirty="0"/>
          </a:p>
          <a:p>
            <a:r>
              <a:rPr lang="en-US" sz="3200" dirty="0"/>
              <a:t>Q &amp; A Session — the instructors answer doctrinal and work-related questions.</a:t>
            </a:r>
          </a:p>
        </p:txBody>
      </p:sp>
    </p:spTree>
    <p:extLst>
      <p:ext uri="{BB962C8B-B14F-4D97-AF65-F5344CB8AC3E}">
        <p14:creationId xmlns:p14="http://schemas.microsoft.com/office/powerpoint/2010/main" val="26219364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D4DEE-6646-4B28-9DC1-5A00EEBF8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1" y="104967"/>
            <a:ext cx="10371397" cy="66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41537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36AA-2D7E-4AF9-A423-3F923A05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34CBA-E001-4605-843D-D94422E0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Gale Towles taught an overview of Hebrews.</a:t>
            </a:r>
          </a:p>
          <a:p>
            <a:endParaRPr lang="en-US" sz="3200" dirty="0"/>
          </a:p>
          <a:p>
            <a:r>
              <a:rPr lang="en-US" sz="3200" dirty="0"/>
              <a:t>Joe Greer concentrated on effective leadership as he taught through Nehemiah.</a:t>
            </a:r>
          </a:p>
          <a:p>
            <a:endParaRPr lang="en-US" sz="3200" dirty="0"/>
          </a:p>
          <a:p>
            <a:r>
              <a:rPr lang="en-US" sz="3200" dirty="0"/>
              <a:t>Ken McDaniel focused on effective evangelism.</a:t>
            </a:r>
          </a:p>
        </p:txBody>
      </p:sp>
    </p:spTree>
    <p:extLst>
      <p:ext uri="{BB962C8B-B14F-4D97-AF65-F5344CB8AC3E}">
        <p14:creationId xmlns:p14="http://schemas.microsoft.com/office/powerpoint/2010/main" val="19256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36AA-2D7E-4AF9-A423-3F923A05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34CBA-E001-4605-843D-D94422E0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Warren King discussed the struggles each preacher faces.</a:t>
            </a:r>
          </a:p>
          <a:p>
            <a:endParaRPr lang="en-US" sz="3200" dirty="0"/>
          </a:p>
          <a:p>
            <a:r>
              <a:rPr lang="en-US" sz="3200" dirty="0"/>
              <a:t>Marshall McDaniel taught a character study on the prophet Elijah.</a:t>
            </a:r>
          </a:p>
          <a:p>
            <a:endParaRPr lang="en-US" sz="3200" dirty="0"/>
          </a:p>
          <a:p>
            <a:r>
              <a:rPr lang="en-US" sz="3200" dirty="0"/>
              <a:t>Stephen Russell focused on the beauty of holiness and the glorious law of Moses.</a:t>
            </a:r>
          </a:p>
        </p:txBody>
      </p:sp>
    </p:spTree>
    <p:extLst>
      <p:ext uri="{BB962C8B-B14F-4D97-AF65-F5344CB8AC3E}">
        <p14:creationId xmlns:p14="http://schemas.microsoft.com/office/powerpoint/2010/main" val="8534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wo men in a body of water&#10;&#10;Description automatically generated with low confidence">
            <a:extLst>
              <a:ext uri="{FF2B5EF4-FFF2-40B4-BE49-F238E27FC236}">
                <a16:creationId xmlns:a16="http://schemas.microsoft.com/office/drawing/2014/main" id="{0A2D8005-EC65-4E6F-BCAC-A1A8F45E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24439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F50024-62FA-4559-AD62-4745D5C7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SCHEDULE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C61714-1CC6-4B3D-850F-93FBFDCF6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6:00 – Wake up</a:t>
            </a:r>
          </a:p>
          <a:p>
            <a:pPr>
              <a:lnSpc>
                <a:spcPct val="110000"/>
              </a:lnSpc>
            </a:pPr>
            <a:r>
              <a:rPr lang="en-US" dirty="0"/>
              <a:t>7:00 - 7:40 – Breakfast</a:t>
            </a:r>
          </a:p>
          <a:p>
            <a:pPr>
              <a:lnSpc>
                <a:spcPct val="110000"/>
              </a:lnSpc>
            </a:pPr>
            <a:r>
              <a:rPr lang="en-US" dirty="0"/>
              <a:t>7:40 - 8:00 – Singing/Devotion</a:t>
            </a:r>
          </a:p>
          <a:p>
            <a:pPr>
              <a:lnSpc>
                <a:spcPct val="110000"/>
              </a:lnSpc>
            </a:pPr>
            <a:r>
              <a:rPr lang="en-US" dirty="0"/>
              <a:t>8:00 - 12:00 – Lessons </a:t>
            </a:r>
          </a:p>
          <a:p>
            <a:pPr>
              <a:lnSpc>
                <a:spcPct val="110000"/>
              </a:lnSpc>
            </a:pPr>
            <a:r>
              <a:rPr lang="en-US" dirty="0"/>
              <a:t>12:00 - 1:00 – Lunch</a:t>
            </a:r>
          </a:p>
          <a:p>
            <a:pPr>
              <a:lnSpc>
                <a:spcPct val="110000"/>
              </a:lnSpc>
            </a:pPr>
            <a:r>
              <a:rPr lang="en-US" dirty="0"/>
              <a:t>1:00 - 5:00 – Lessons</a:t>
            </a:r>
          </a:p>
          <a:p>
            <a:pPr>
              <a:lnSpc>
                <a:spcPct val="110000"/>
              </a:lnSpc>
            </a:pPr>
            <a:r>
              <a:rPr lang="en-US" dirty="0"/>
              <a:t>5:00 – Dinner</a:t>
            </a:r>
          </a:p>
          <a:p>
            <a:pPr>
              <a:lnSpc>
                <a:spcPct val="110000"/>
              </a:lnSpc>
            </a:pPr>
            <a:r>
              <a:rPr lang="en-US" dirty="0"/>
              <a:t>6:30 – Questions and Answers</a:t>
            </a:r>
          </a:p>
          <a:p>
            <a:pPr>
              <a:lnSpc>
                <a:spcPct val="110000"/>
              </a:lnSpc>
            </a:pPr>
            <a:r>
              <a:rPr lang="en-US" dirty="0"/>
              <a:t>7:00 - 8:30 – Singing/Prayers/Devotions</a:t>
            </a:r>
          </a:p>
          <a:p>
            <a:pPr>
              <a:lnSpc>
                <a:spcPct val="110000"/>
              </a:lnSpc>
            </a:pPr>
            <a:r>
              <a:rPr lang="en-US" dirty="0"/>
              <a:t>8:30 – Desert/free time</a:t>
            </a:r>
          </a:p>
        </p:txBody>
      </p:sp>
    </p:spTree>
    <p:extLst>
      <p:ext uri="{BB962C8B-B14F-4D97-AF65-F5344CB8AC3E}">
        <p14:creationId xmlns:p14="http://schemas.microsoft.com/office/powerpoint/2010/main" val="212393477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D02F8D55-3995-4843-8281-B023E3366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388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ll, indoor, room, bed&#10;&#10;Description automatically generated">
            <a:extLst>
              <a:ext uri="{FF2B5EF4-FFF2-40B4-BE49-F238E27FC236}">
                <a16:creationId xmlns:a16="http://schemas.microsoft.com/office/drawing/2014/main" id="{A8778339-5C83-4B69-B8D0-6E20E3E56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3"/>
          <a:stretch/>
        </p:blipFill>
        <p:spPr>
          <a:xfrm>
            <a:off x="643567" y="68521"/>
            <a:ext cx="10904866" cy="672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355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eiling, indoor, floor, people&#10;&#10;Description automatically generated">
            <a:extLst>
              <a:ext uri="{FF2B5EF4-FFF2-40B4-BE49-F238E27FC236}">
                <a16:creationId xmlns:a16="http://schemas.microsoft.com/office/drawing/2014/main" id="{3A275B44-B189-49F4-8A57-5DD2813EB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5" b="20424"/>
          <a:stretch/>
        </p:blipFill>
        <p:spPr>
          <a:xfrm>
            <a:off x="-603927" y="1264235"/>
            <a:ext cx="12977821" cy="432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82742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E0093914-C7D2-4A11-AC00-41E752BE9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/>
          <a:stretch/>
        </p:blipFill>
        <p:spPr>
          <a:xfrm>
            <a:off x="593725" y="63587"/>
            <a:ext cx="11004550" cy="67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0753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62D67DC-D567-4387-9535-711E04F5607A}"/>
              </a:ext>
            </a:extLst>
          </p:cNvPr>
          <p:cNvGrpSpPr/>
          <p:nvPr/>
        </p:nvGrpSpPr>
        <p:grpSpPr>
          <a:xfrm>
            <a:off x="474782" y="457199"/>
            <a:ext cx="11242436" cy="5943601"/>
            <a:chOff x="425355" y="457199"/>
            <a:chExt cx="11242436" cy="5943601"/>
          </a:xfrm>
        </p:grpSpPr>
        <p:pic>
          <p:nvPicPr>
            <p:cNvPr id="9" name="Picture 8" descr="A picture containing person, person, standing&#10;&#10;Description automatically generated">
              <a:extLst>
                <a:ext uri="{FF2B5EF4-FFF2-40B4-BE49-F238E27FC236}">
                  <a16:creationId xmlns:a16="http://schemas.microsoft.com/office/drawing/2014/main" id="{2FCDE405-532C-4A15-9C55-DC105C583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/>
            <a:stretch/>
          </p:blipFill>
          <p:spPr>
            <a:xfrm>
              <a:off x="6524291" y="457199"/>
              <a:ext cx="5143500" cy="5943601"/>
            </a:xfrm>
            <a:prstGeom prst="rect">
              <a:avLst/>
            </a:prstGeom>
          </p:spPr>
        </p:pic>
        <p:pic>
          <p:nvPicPr>
            <p:cNvPr id="11" name="Picture 10" descr="A picture containing person, person, standing, older&#10;&#10;Description automatically generated">
              <a:extLst>
                <a:ext uri="{FF2B5EF4-FFF2-40B4-BE49-F238E27FC236}">
                  <a16:creationId xmlns:a16="http://schemas.microsoft.com/office/drawing/2014/main" id="{54D83800-5C6E-4C8D-86D7-DFD2F8DFD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/>
            <a:stretch/>
          </p:blipFill>
          <p:spPr>
            <a:xfrm>
              <a:off x="425355" y="457200"/>
              <a:ext cx="5143500" cy="594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243784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8019BAA-4001-40E6-8197-55B5490BB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5"/>
          <a:stretch/>
        </p:blipFill>
        <p:spPr>
          <a:xfrm>
            <a:off x="-667637" y="-320524"/>
            <a:ext cx="13527274" cy="749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83250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232</Words>
  <Application>Microsoft Office PowerPoint</Application>
  <PresentationFormat>Widescreen</PresentationFormat>
  <Paragraphs>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Corbel</vt:lpstr>
      <vt:lpstr>Office Theme</vt:lpstr>
      <vt:lpstr>PowerPoint Presentation</vt:lpstr>
      <vt:lpstr>PowerPoint Presentation</vt:lpstr>
      <vt:lpstr>DAILY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FOR ME</vt:lpstr>
      <vt:lpstr>BENEFITS FOR THE CHURCH</vt:lpstr>
      <vt:lpstr>LESSONS LEARNED</vt:lpstr>
      <vt:lpstr>LESSONS LEARNED</vt:lpstr>
      <vt:lpstr>LESSONS LEARNED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DAILY SCHEDULE</dc:title>
  <dc:creator>Franklin Drive Church of Christ</dc:creator>
  <cp:lastModifiedBy>Franklin Drive Church of Christ</cp:lastModifiedBy>
  <cp:revision>11</cp:revision>
  <dcterms:created xsi:type="dcterms:W3CDTF">2021-07-24T21:01:46Z</dcterms:created>
  <dcterms:modified xsi:type="dcterms:W3CDTF">2021-07-25T13:29:07Z</dcterms:modified>
</cp:coreProperties>
</file>