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958" r:id="rId2"/>
    <p:sldId id="5959" r:id="rId3"/>
    <p:sldId id="5960" r:id="rId4"/>
    <p:sldId id="5961" r:id="rId5"/>
    <p:sldId id="59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49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8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06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147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32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887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443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55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2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2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4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717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7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8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7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94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9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203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573BD-540B-4B1A-9A19-375368B0D3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latin typeface="Traveling _Typewriter" panose="02000506000000020004" pitchFamily="2" charset="0"/>
              </a:rPr>
              <a:t>Necessary </a:t>
            </a:r>
            <a:br>
              <a:rPr lang="en-US" sz="8000" dirty="0">
                <a:latin typeface="Traveling _Typewriter" panose="02000506000000020004" pitchFamily="2" charset="0"/>
              </a:rPr>
            </a:br>
            <a:r>
              <a:rPr lang="en-US" sz="8000" dirty="0">
                <a:latin typeface="Traveling _Typewriter" panose="02000506000000020004" pitchFamily="2" charset="0"/>
              </a:rPr>
              <a:t>Inferences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32981-68B9-47CB-B5A5-ED24D666C8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7/12/21</a:t>
            </a:r>
          </a:p>
        </p:txBody>
      </p:sp>
    </p:spTree>
    <p:extLst>
      <p:ext uri="{BB962C8B-B14F-4D97-AF65-F5344CB8AC3E}">
        <p14:creationId xmlns:p14="http://schemas.microsoft.com/office/powerpoint/2010/main" val="1254581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49D149E2-3901-4922-AFF8-EFD6E7B6BEE3">
            <a:extLst>
              <a:ext uri="{FF2B5EF4-FFF2-40B4-BE49-F238E27FC236}">
                <a16:creationId xmlns:a16="http://schemas.microsoft.com/office/drawing/2014/main" id="{763C8931-29F7-4854-8956-68AF25AA6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400" y="-1657349"/>
            <a:ext cx="14473848" cy="1058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019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1FEF-222B-479F-A2F3-5756EC0B5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0" y="0"/>
            <a:ext cx="9906000" cy="1477961"/>
          </a:xfrm>
        </p:spPr>
        <p:txBody>
          <a:bodyPr/>
          <a:lstStyle/>
          <a:p>
            <a:r>
              <a:rPr lang="en-US" dirty="0"/>
              <a:t>Everyone is useful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488DE8-0FB6-4EAC-9E58-1EFCEEEC8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1410" y="1085850"/>
            <a:ext cx="4878391" cy="5467349"/>
          </a:xfrm>
        </p:spPr>
        <p:txBody>
          <a:bodyPr>
            <a:normAutofit/>
          </a:bodyPr>
          <a:lstStyle/>
          <a:p>
            <a:r>
              <a:rPr lang="en-US" sz="2800" dirty="0"/>
              <a:t>The young:</a:t>
            </a:r>
          </a:p>
          <a:p>
            <a:pPr lvl="1"/>
            <a:r>
              <a:rPr lang="en-US" sz="2400" dirty="0"/>
              <a:t>1 Timothy 4:12</a:t>
            </a:r>
          </a:p>
          <a:p>
            <a:r>
              <a:rPr lang="en-US" sz="2800" dirty="0"/>
              <a:t>Those with a past:</a:t>
            </a:r>
          </a:p>
          <a:p>
            <a:pPr lvl="1"/>
            <a:r>
              <a:rPr lang="en-US" sz="2400" dirty="0"/>
              <a:t>1 Timothy 1:15-16, Phil 3:13-15</a:t>
            </a:r>
          </a:p>
          <a:p>
            <a:r>
              <a:rPr lang="en-US" sz="2800" dirty="0"/>
              <a:t>The old:</a:t>
            </a:r>
          </a:p>
          <a:p>
            <a:pPr lvl="1"/>
            <a:r>
              <a:rPr lang="en-US" sz="2400" dirty="0"/>
              <a:t>Exodus 7:7, Genesis 17</a:t>
            </a:r>
          </a:p>
          <a:p>
            <a:r>
              <a:rPr lang="en-US" sz="2800" dirty="0"/>
              <a:t>The rejected/insignificant</a:t>
            </a:r>
          </a:p>
          <a:p>
            <a:pPr lvl="1"/>
            <a:r>
              <a:rPr lang="en-US" sz="2400" dirty="0"/>
              <a:t>Col 3:11, John 10:16, John 8:10-11, Romans 9:22-23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39E454-66E0-4A3F-9D5A-A2EA71E9A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085850"/>
            <a:ext cx="4875210" cy="4705349"/>
          </a:xfrm>
        </p:spPr>
        <p:txBody>
          <a:bodyPr>
            <a:normAutofit/>
          </a:bodyPr>
          <a:lstStyle/>
          <a:p>
            <a:r>
              <a:rPr lang="en-US" sz="2800" dirty="0"/>
              <a:t>The rich/poor</a:t>
            </a:r>
          </a:p>
          <a:p>
            <a:r>
              <a:rPr lang="en-US" sz="2800" dirty="0"/>
              <a:t>The educated/uneducated</a:t>
            </a:r>
          </a:p>
          <a:p>
            <a:r>
              <a:rPr lang="en-US" sz="2800" dirty="0"/>
              <a:t>The holy/unholy</a:t>
            </a:r>
          </a:p>
          <a:p>
            <a:r>
              <a:rPr lang="en-US" sz="2800" dirty="0"/>
              <a:t>The dead</a:t>
            </a:r>
          </a:p>
          <a:p>
            <a:pPr lvl="1"/>
            <a:r>
              <a:rPr lang="en-US" sz="2800" dirty="0"/>
              <a:t>John 11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4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bout Brandon">
            <a:extLst>
              <a:ext uri="{FF2B5EF4-FFF2-40B4-BE49-F238E27FC236}">
                <a16:creationId xmlns:a16="http://schemas.microsoft.com/office/drawing/2014/main" id="{064BF74A-767D-49C7-82DC-C2BC3FE51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619125"/>
            <a:ext cx="3448050" cy="323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re's always something 'Greater,' even if we can't see it | United  Methodist News Service">
            <a:extLst>
              <a:ext uri="{FF2B5EF4-FFF2-40B4-BE49-F238E27FC236}">
                <a16:creationId xmlns:a16="http://schemas.microsoft.com/office/drawing/2014/main" id="{0F596C65-FED7-42D5-8665-530C9A8FD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699" y="2971063"/>
            <a:ext cx="6253221" cy="326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randon Burlsworth Foundation Hosting In-Person Football Camps | KNWA FOX24">
            <a:extLst>
              <a:ext uri="{FF2B5EF4-FFF2-40B4-BE49-F238E27FC236}">
                <a16:creationId xmlns:a16="http://schemas.microsoft.com/office/drawing/2014/main" id="{3BB13C3D-4E43-4F4D-815C-ADA988D80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4310063"/>
            <a:ext cx="26765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urlsworth Character Award">
            <a:extLst>
              <a:ext uri="{FF2B5EF4-FFF2-40B4-BE49-F238E27FC236}">
                <a16:creationId xmlns:a16="http://schemas.microsoft.com/office/drawing/2014/main" id="{8F6C306E-21CB-4C7E-A266-A472A90B7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699" y="505564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lemson receiver wins Burlsworth Trophy">
            <a:extLst>
              <a:ext uri="{FF2B5EF4-FFF2-40B4-BE49-F238E27FC236}">
                <a16:creationId xmlns:a16="http://schemas.microsoft.com/office/drawing/2014/main" id="{7E30385A-D78F-4B1C-AC0D-1CCAB4B9E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505564"/>
            <a:ext cx="3800410" cy="246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21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5D7C0-B07D-497F-AD8B-217D0F13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rid of your church 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A42DD-B85E-4AAF-BC44-F6478970D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Peter</a:t>
            </a:r>
          </a:p>
          <a:p>
            <a:pPr lvl="1"/>
            <a:r>
              <a:rPr lang="en-US" dirty="0"/>
              <a:t>Luke 22:54-62, Matthew 26:69-75</a:t>
            </a:r>
          </a:p>
          <a:p>
            <a:r>
              <a:rPr lang="en-US" dirty="0"/>
              <a:t>Cephas</a:t>
            </a:r>
          </a:p>
          <a:p>
            <a:pPr lvl="1"/>
            <a:r>
              <a:rPr lang="en-US" dirty="0"/>
              <a:t>Galatians 2:11-16</a:t>
            </a:r>
          </a:p>
          <a:p>
            <a:r>
              <a:rPr lang="en-US" dirty="0"/>
              <a:t>Judas</a:t>
            </a:r>
          </a:p>
          <a:p>
            <a:pPr lvl="1"/>
            <a:r>
              <a:rPr lang="en-US" dirty="0"/>
              <a:t>Matthew 27:3-4</a:t>
            </a:r>
          </a:p>
        </p:txBody>
      </p:sp>
    </p:spTree>
    <p:extLst>
      <p:ext uri="{BB962C8B-B14F-4D97-AF65-F5344CB8AC3E}">
        <p14:creationId xmlns:p14="http://schemas.microsoft.com/office/powerpoint/2010/main" val="2020105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Traveling _Typewriter</vt:lpstr>
      <vt:lpstr>Tw Cen MT</vt:lpstr>
      <vt:lpstr>Circuit</vt:lpstr>
      <vt:lpstr>Necessary  Inferences</vt:lpstr>
      <vt:lpstr>PowerPoint Presentation</vt:lpstr>
      <vt:lpstr>Everyone is useful</vt:lpstr>
      <vt:lpstr>PowerPoint Presentation</vt:lpstr>
      <vt:lpstr>Get rid of your church hat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Necessary  Inferences</dc:title>
  <dc:creator>Daniel Allgor</dc:creator>
  <cp:lastModifiedBy>Daniel Allgor</cp:lastModifiedBy>
  <cp:revision>1</cp:revision>
  <dcterms:created xsi:type="dcterms:W3CDTF">2021-09-26T19:33:25Z</dcterms:created>
  <dcterms:modified xsi:type="dcterms:W3CDTF">2021-09-26T19:34:11Z</dcterms:modified>
</cp:coreProperties>
</file>