
<file path=[Content_Types].xml><?xml version="1.0" encoding="utf-8"?>
<Types xmlns="http://schemas.openxmlformats.org/package/2006/content-types">
  <Default Extension="jpeg" ContentType="image/jpeg"/>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69" autoAdjust="0"/>
    <p:restoredTop sz="94660"/>
  </p:normalViewPr>
  <p:slideViewPr>
    <p:cSldViewPr snapToGrid="0">
      <p:cViewPr varScale="1">
        <p:scale>
          <a:sx n="70" d="100"/>
          <a:sy n="70" d="100"/>
        </p:scale>
        <p:origin x="90" y="42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presProps" Target="presProps.xml"/><Relationship Id="rId5" Type="http://schemas.openxmlformats.org/officeDocument/2006/relationships/slide" Target="slides/slide4.xml"/><Relationship Id="rId4" Type="http://schemas.openxmlformats.org/officeDocument/2006/relationships/slide" Target="slides/slide3.xml"/><Relationship Id="rId9"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595920-4F03-46C6-B244-043D98A4F366}"/>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9A738F92-925A-41BC-A9C3-6C7E054C187F}"/>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991A3075-0AF9-487B-9701-7D418C627395}"/>
              </a:ext>
            </a:extLst>
          </p:cNvPr>
          <p:cNvSpPr>
            <a:spLocks noGrp="1"/>
          </p:cNvSpPr>
          <p:nvPr>
            <p:ph type="dt" sz="half" idx="10"/>
          </p:nvPr>
        </p:nvSpPr>
        <p:spPr/>
        <p:txBody>
          <a:bodyPr/>
          <a:lstStyle/>
          <a:p>
            <a:fld id="{83AE3CB9-C227-43F0-A913-D903566C6F62}" type="datetimeFigureOut">
              <a:rPr lang="en-US" smtClean="0"/>
              <a:t>9/18/2021</a:t>
            </a:fld>
            <a:endParaRPr lang="en-US"/>
          </a:p>
        </p:txBody>
      </p:sp>
      <p:sp>
        <p:nvSpPr>
          <p:cNvPr id="5" name="Footer Placeholder 4">
            <a:extLst>
              <a:ext uri="{FF2B5EF4-FFF2-40B4-BE49-F238E27FC236}">
                <a16:creationId xmlns:a16="http://schemas.microsoft.com/office/drawing/2014/main" id="{4FB58F72-7327-46EB-AC44-8F8A0005798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E7957B6-5915-4077-A6FA-BDE60C778B6E}"/>
              </a:ext>
            </a:extLst>
          </p:cNvPr>
          <p:cNvSpPr>
            <a:spLocks noGrp="1"/>
          </p:cNvSpPr>
          <p:nvPr>
            <p:ph type="sldNum" sz="quarter" idx="12"/>
          </p:nvPr>
        </p:nvSpPr>
        <p:spPr/>
        <p:txBody>
          <a:bodyPr/>
          <a:lstStyle/>
          <a:p>
            <a:fld id="{D7680A65-EA17-4209-90A8-AAE772017A71}" type="slidenum">
              <a:rPr lang="en-US" smtClean="0"/>
              <a:t>‹#›</a:t>
            </a:fld>
            <a:endParaRPr lang="en-US"/>
          </a:p>
        </p:txBody>
      </p:sp>
    </p:spTree>
    <p:extLst>
      <p:ext uri="{BB962C8B-B14F-4D97-AF65-F5344CB8AC3E}">
        <p14:creationId xmlns:p14="http://schemas.microsoft.com/office/powerpoint/2010/main" val="419411555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511278-1939-4604-9C39-371BBEE300B2}"/>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DED570F2-288F-4980-8C4E-7272343F1F28}"/>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F38F4D0-6FB0-498B-BFBB-388F53F1DD67}"/>
              </a:ext>
            </a:extLst>
          </p:cNvPr>
          <p:cNvSpPr>
            <a:spLocks noGrp="1"/>
          </p:cNvSpPr>
          <p:nvPr>
            <p:ph type="dt" sz="half" idx="10"/>
          </p:nvPr>
        </p:nvSpPr>
        <p:spPr/>
        <p:txBody>
          <a:bodyPr/>
          <a:lstStyle/>
          <a:p>
            <a:fld id="{83AE3CB9-C227-43F0-A913-D903566C6F62}" type="datetimeFigureOut">
              <a:rPr lang="en-US" smtClean="0"/>
              <a:t>9/18/2021</a:t>
            </a:fld>
            <a:endParaRPr lang="en-US"/>
          </a:p>
        </p:txBody>
      </p:sp>
      <p:sp>
        <p:nvSpPr>
          <p:cNvPr id="5" name="Footer Placeholder 4">
            <a:extLst>
              <a:ext uri="{FF2B5EF4-FFF2-40B4-BE49-F238E27FC236}">
                <a16:creationId xmlns:a16="http://schemas.microsoft.com/office/drawing/2014/main" id="{07BC9D67-00CD-4006-A728-75356C72E98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D2CC1FF-0A9C-4590-B7B8-B9C4F017788D}"/>
              </a:ext>
            </a:extLst>
          </p:cNvPr>
          <p:cNvSpPr>
            <a:spLocks noGrp="1"/>
          </p:cNvSpPr>
          <p:nvPr>
            <p:ph type="sldNum" sz="quarter" idx="12"/>
          </p:nvPr>
        </p:nvSpPr>
        <p:spPr/>
        <p:txBody>
          <a:bodyPr/>
          <a:lstStyle/>
          <a:p>
            <a:fld id="{D7680A65-EA17-4209-90A8-AAE772017A71}" type="slidenum">
              <a:rPr lang="en-US" smtClean="0"/>
              <a:t>‹#›</a:t>
            </a:fld>
            <a:endParaRPr lang="en-US"/>
          </a:p>
        </p:txBody>
      </p:sp>
    </p:spTree>
    <p:extLst>
      <p:ext uri="{BB962C8B-B14F-4D97-AF65-F5344CB8AC3E}">
        <p14:creationId xmlns:p14="http://schemas.microsoft.com/office/powerpoint/2010/main" val="181201516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43E7D108-6F3F-4583-8790-F6EDFA6A46CA}"/>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75C2175A-6A06-4A83-9CC4-F960F4FAFD0B}"/>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E56D371-C825-408A-A803-D4BD0FBF9492}"/>
              </a:ext>
            </a:extLst>
          </p:cNvPr>
          <p:cNvSpPr>
            <a:spLocks noGrp="1"/>
          </p:cNvSpPr>
          <p:nvPr>
            <p:ph type="dt" sz="half" idx="10"/>
          </p:nvPr>
        </p:nvSpPr>
        <p:spPr/>
        <p:txBody>
          <a:bodyPr/>
          <a:lstStyle/>
          <a:p>
            <a:fld id="{83AE3CB9-C227-43F0-A913-D903566C6F62}" type="datetimeFigureOut">
              <a:rPr lang="en-US" smtClean="0"/>
              <a:t>9/18/2021</a:t>
            </a:fld>
            <a:endParaRPr lang="en-US"/>
          </a:p>
        </p:txBody>
      </p:sp>
      <p:sp>
        <p:nvSpPr>
          <p:cNvPr id="5" name="Footer Placeholder 4">
            <a:extLst>
              <a:ext uri="{FF2B5EF4-FFF2-40B4-BE49-F238E27FC236}">
                <a16:creationId xmlns:a16="http://schemas.microsoft.com/office/drawing/2014/main" id="{D574202F-5D23-43B2-8549-D02F10F1884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6660B7C-61BC-4986-8A06-52F02A408F56}"/>
              </a:ext>
            </a:extLst>
          </p:cNvPr>
          <p:cNvSpPr>
            <a:spLocks noGrp="1"/>
          </p:cNvSpPr>
          <p:nvPr>
            <p:ph type="sldNum" sz="quarter" idx="12"/>
          </p:nvPr>
        </p:nvSpPr>
        <p:spPr/>
        <p:txBody>
          <a:bodyPr/>
          <a:lstStyle/>
          <a:p>
            <a:fld id="{D7680A65-EA17-4209-90A8-AAE772017A71}" type="slidenum">
              <a:rPr lang="en-US" smtClean="0"/>
              <a:t>‹#›</a:t>
            </a:fld>
            <a:endParaRPr lang="en-US"/>
          </a:p>
        </p:txBody>
      </p:sp>
    </p:spTree>
    <p:extLst>
      <p:ext uri="{BB962C8B-B14F-4D97-AF65-F5344CB8AC3E}">
        <p14:creationId xmlns:p14="http://schemas.microsoft.com/office/powerpoint/2010/main" val="32261989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AA5AA3-97DD-46B0-A047-5DB8D5DE2FC3}"/>
              </a:ext>
            </a:extLst>
          </p:cNvPr>
          <p:cNvSpPr>
            <a:spLocks noGrp="1"/>
          </p:cNvSpPr>
          <p:nvPr>
            <p:ph type="title"/>
          </p:nvPr>
        </p:nvSpPr>
        <p:spPr/>
        <p:txBody>
          <a:bodyPr/>
          <a:lstStyle>
            <a:lvl1pPr marL="0" indent="0">
              <a:spcBef>
                <a:spcPts val="0"/>
              </a:spcBef>
              <a:buFont typeface="Arial" panose="020B0604020202020204" pitchFamily="34" charset="0"/>
              <a:buNone/>
              <a:defRPr b="1">
                <a:solidFill>
                  <a:schemeClr val="bg1"/>
                </a:solidFill>
                <a:latin typeface="Corbel" panose="020B0503020204020204" pitchFamily="34" charset="0"/>
              </a:defRPr>
            </a:lvl1pPr>
          </a:lstStyle>
          <a:p>
            <a:r>
              <a:rPr lang="en-US" dirty="0"/>
              <a:t>Click to edit Master title style</a:t>
            </a:r>
          </a:p>
        </p:txBody>
      </p:sp>
      <p:sp>
        <p:nvSpPr>
          <p:cNvPr id="3" name="Content Placeholder 2">
            <a:extLst>
              <a:ext uri="{FF2B5EF4-FFF2-40B4-BE49-F238E27FC236}">
                <a16:creationId xmlns:a16="http://schemas.microsoft.com/office/drawing/2014/main" id="{458CBEA5-51A4-4CC7-8E6A-8559D3EE5A67}"/>
              </a:ext>
            </a:extLst>
          </p:cNvPr>
          <p:cNvSpPr>
            <a:spLocks noGrp="1"/>
          </p:cNvSpPr>
          <p:nvPr>
            <p:ph idx="1"/>
          </p:nvPr>
        </p:nvSpPr>
        <p:spPr/>
        <p:txBody>
          <a:bodyPr/>
          <a:lstStyle>
            <a:lvl1pPr marL="0" indent="0">
              <a:spcBef>
                <a:spcPts val="0"/>
              </a:spcBef>
              <a:buNone/>
              <a:defRPr b="1">
                <a:solidFill>
                  <a:schemeClr val="bg1"/>
                </a:solidFill>
                <a:latin typeface="Corbel" panose="020B0503020204020204" pitchFamily="34" charset="0"/>
              </a:defRPr>
            </a:lvl1pPr>
            <a:lvl2pPr marL="0" indent="0">
              <a:spcBef>
                <a:spcPts val="0"/>
              </a:spcBef>
              <a:buNone/>
              <a:defRPr b="1">
                <a:solidFill>
                  <a:schemeClr val="bg1"/>
                </a:solidFill>
                <a:latin typeface="Corbel" panose="020B0503020204020204" pitchFamily="34" charset="0"/>
              </a:defRPr>
            </a:lvl2pPr>
            <a:lvl3pPr marL="0" indent="0">
              <a:spcBef>
                <a:spcPts val="0"/>
              </a:spcBef>
              <a:buNone/>
              <a:defRPr b="1">
                <a:solidFill>
                  <a:schemeClr val="bg1"/>
                </a:solidFill>
                <a:latin typeface="Corbel" panose="020B0503020204020204" pitchFamily="34" charset="0"/>
              </a:defRPr>
            </a:lvl3pPr>
            <a:lvl4pPr marL="0" indent="0">
              <a:spcBef>
                <a:spcPts val="0"/>
              </a:spcBef>
              <a:buNone/>
              <a:defRPr b="1">
                <a:solidFill>
                  <a:schemeClr val="bg1"/>
                </a:solidFill>
                <a:latin typeface="Corbel" panose="020B0503020204020204" pitchFamily="34" charset="0"/>
              </a:defRPr>
            </a:lvl4pPr>
            <a:lvl5pPr marL="0" indent="0">
              <a:spcBef>
                <a:spcPts val="0"/>
              </a:spcBef>
              <a:buNone/>
              <a:defRPr b="1">
                <a:solidFill>
                  <a:schemeClr val="bg1"/>
                </a:solidFill>
                <a:latin typeface="Corbel" panose="020B0503020204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D995432-B646-4799-A679-D4D991A9AC90}"/>
              </a:ext>
            </a:extLst>
          </p:cNvPr>
          <p:cNvSpPr>
            <a:spLocks noGrp="1"/>
          </p:cNvSpPr>
          <p:nvPr>
            <p:ph type="dt" sz="half" idx="10"/>
          </p:nvPr>
        </p:nvSpPr>
        <p:spPr/>
        <p:txBody>
          <a:bodyPr/>
          <a:lstStyle/>
          <a:p>
            <a:fld id="{83AE3CB9-C227-43F0-A913-D903566C6F62}" type="datetimeFigureOut">
              <a:rPr lang="en-US" smtClean="0"/>
              <a:t>9/18/2021</a:t>
            </a:fld>
            <a:endParaRPr lang="en-US"/>
          </a:p>
        </p:txBody>
      </p:sp>
      <p:sp>
        <p:nvSpPr>
          <p:cNvPr id="5" name="Footer Placeholder 4">
            <a:extLst>
              <a:ext uri="{FF2B5EF4-FFF2-40B4-BE49-F238E27FC236}">
                <a16:creationId xmlns:a16="http://schemas.microsoft.com/office/drawing/2014/main" id="{255A3DE6-8121-4C96-918B-F892F920A1F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8BC4926-2228-42F9-B7C8-4FA893588604}"/>
              </a:ext>
            </a:extLst>
          </p:cNvPr>
          <p:cNvSpPr>
            <a:spLocks noGrp="1"/>
          </p:cNvSpPr>
          <p:nvPr>
            <p:ph type="sldNum" sz="quarter" idx="12"/>
          </p:nvPr>
        </p:nvSpPr>
        <p:spPr/>
        <p:txBody>
          <a:bodyPr/>
          <a:lstStyle/>
          <a:p>
            <a:fld id="{D7680A65-EA17-4209-90A8-AAE772017A71}" type="slidenum">
              <a:rPr lang="en-US" smtClean="0"/>
              <a:t>‹#›</a:t>
            </a:fld>
            <a:endParaRPr lang="en-US"/>
          </a:p>
        </p:txBody>
      </p:sp>
    </p:spTree>
    <p:extLst>
      <p:ext uri="{BB962C8B-B14F-4D97-AF65-F5344CB8AC3E}">
        <p14:creationId xmlns:p14="http://schemas.microsoft.com/office/powerpoint/2010/main" val="278662628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1F1BAC-CA1A-4691-92CD-22F4E0EB065C}"/>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16EA220F-E952-49B5-84E9-777B7835F2EB}"/>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71A17A78-53DA-4E32-9341-7312783FC0A7}"/>
              </a:ext>
            </a:extLst>
          </p:cNvPr>
          <p:cNvSpPr>
            <a:spLocks noGrp="1"/>
          </p:cNvSpPr>
          <p:nvPr>
            <p:ph type="dt" sz="half" idx="10"/>
          </p:nvPr>
        </p:nvSpPr>
        <p:spPr/>
        <p:txBody>
          <a:bodyPr/>
          <a:lstStyle/>
          <a:p>
            <a:fld id="{83AE3CB9-C227-43F0-A913-D903566C6F62}" type="datetimeFigureOut">
              <a:rPr lang="en-US" smtClean="0"/>
              <a:t>9/18/2021</a:t>
            </a:fld>
            <a:endParaRPr lang="en-US"/>
          </a:p>
        </p:txBody>
      </p:sp>
      <p:sp>
        <p:nvSpPr>
          <p:cNvPr id="5" name="Footer Placeholder 4">
            <a:extLst>
              <a:ext uri="{FF2B5EF4-FFF2-40B4-BE49-F238E27FC236}">
                <a16:creationId xmlns:a16="http://schemas.microsoft.com/office/drawing/2014/main" id="{34867D78-F78D-498D-B53C-83E8EB6B71C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52673D4-4643-49B0-BB70-6C8A46822467}"/>
              </a:ext>
            </a:extLst>
          </p:cNvPr>
          <p:cNvSpPr>
            <a:spLocks noGrp="1"/>
          </p:cNvSpPr>
          <p:nvPr>
            <p:ph type="sldNum" sz="quarter" idx="12"/>
          </p:nvPr>
        </p:nvSpPr>
        <p:spPr/>
        <p:txBody>
          <a:bodyPr/>
          <a:lstStyle/>
          <a:p>
            <a:fld id="{D7680A65-EA17-4209-90A8-AAE772017A71}" type="slidenum">
              <a:rPr lang="en-US" smtClean="0"/>
              <a:t>‹#›</a:t>
            </a:fld>
            <a:endParaRPr lang="en-US"/>
          </a:p>
        </p:txBody>
      </p:sp>
    </p:spTree>
    <p:extLst>
      <p:ext uri="{BB962C8B-B14F-4D97-AF65-F5344CB8AC3E}">
        <p14:creationId xmlns:p14="http://schemas.microsoft.com/office/powerpoint/2010/main" val="383497467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6BDC9F-4AC4-4DCD-B68C-69F9558EDA0E}"/>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73239355-B9B3-436C-85E0-2A0B388B87C4}"/>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BF25EA52-1847-44AA-8854-33953E721D4F}"/>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CF9E6856-07AE-41A3-8F0A-C999E981FBF7}"/>
              </a:ext>
            </a:extLst>
          </p:cNvPr>
          <p:cNvSpPr>
            <a:spLocks noGrp="1"/>
          </p:cNvSpPr>
          <p:nvPr>
            <p:ph type="dt" sz="half" idx="10"/>
          </p:nvPr>
        </p:nvSpPr>
        <p:spPr/>
        <p:txBody>
          <a:bodyPr/>
          <a:lstStyle/>
          <a:p>
            <a:fld id="{83AE3CB9-C227-43F0-A913-D903566C6F62}" type="datetimeFigureOut">
              <a:rPr lang="en-US" smtClean="0"/>
              <a:t>9/18/2021</a:t>
            </a:fld>
            <a:endParaRPr lang="en-US"/>
          </a:p>
        </p:txBody>
      </p:sp>
      <p:sp>
        <p:nvSpPr>
          <p:cNvPr id="6" name="Footer Placeholder 5">
            <a:extLst>
              <a:ext uri="{FF2B5EF4-FFF2-40B4-BE49-F238E27FC236}">
                <a16:creationId xmlns:a16="http://schemas.microsoft.com/office/drawing/2014/main" id="{05B842D0-B927-4CB2-BEF2-ECF8F7327F3A}"/>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386A470-C548-4075-8EF4-6991559CC3CF}"/>
              </a:ext>
            </a:extLst>
          </p:cNvPr>
          <p:cNvSpPr>
            <a:spLocks noGrp="1"/>
          </p:cNvSpPr>
          <p:nvPr>
            <p:ph type="sldNum" sz="quarter" idx="12"/>
          </p:nvPr>
        </p:nvSpPr>
        <p:spPr/>
        <p:txBody>
          <a:bodyPr/>
          <a:lstStyle/>
          <a:p>
            <a:fld id="{D7680A65-EA17-4209-90A8-AAE772017A71}" type="slidenum">
              <a:rPr lang="en-US" smtClean="0"/>
              <a:t>‹#›</a:t>
            </a:fld>
            <a:endParaRPr lang="en-US"/>
          </a:p>
        </p:txBody>
      </p:sp>
    </p:spTree>
    <p:extLst>
      <p:ext uri="{BB962C8B-B14F-4D97-AF65-F5344CB8AC3E}">
        <p14:creationId xmlns:p14="http://schemas.microsoft.com/office/powerpoint/2010/main" val="180034880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A990B7-62F5-4041-9F3F-59E1A95F8D60}"/>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ABE3D034-C5A0-4AEC-B9FA-3C01D3C01334}"/>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21B7FD98-2734-4C08-AD88-05B76E23920F}"/>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8054970A-917B-489D-950B-1BF8C1B03C20}"/>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B1F0E863-D9AB-49BB-A65B-82B3DF9EEE9B}"/>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915265DD-0308-48F2-B32A-B0BEC27DE857}"/>
              </a:ext>
            </a:extLst>
          </p:cNvPr>
          <p:cNvSpPr>
            <a:spLocks noGrp="1"/>
          </p:cNvSpPr>
          <p:nvPr>
            <p:ph type="dt" sz="half" idx="10"/>
          </p:nvPr>
        </p:nvSpPr>
        <p:spPr/>
        <p:txBody>
          <a:bodyPr/>
          <a:lstStyle/>
          <a:p>
            <a:fld id="{83AE3CB9-C227-43F0-A913-D903566C6F62}" type="datetimeFigureOut">
              <a:rPr lang="en-US" smtClean="0"/>
              <a:t>9/18/2021</a:t>
            </a:fld>
            <a:endParaRPr lang="en-US"/>
          </a:p>
        </p:txBody>
      </p:sp>
      <p:sp>
        <p:nvSpPr>
          <p:cNvPr id="8" name="Footer Placeholder 7">
            <a:extLst>
              <a:ext uri="{FF2B5EF4-FFF2-40B4-BE49-F238E27FC236}">
                <a16:creationId xmlns:a16="http://schemas.microsoft.com/office/drawing/2014/main" id="{64E9B5B7-69B3-4162-A404-7CEA98FC257E}"/>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C50EDF9D-BC4D-4CFE-B1B3-10A0CFAD0213}"/>
              </a:ext>
            </a:extLst>
          </p:cNvPr>
          <p:cNvSpPr>
            <a:spLocks noGrp="1"/>
          </p:cNvSpPr>
          <p:nvPr>
            <p:ph type="sldNum" sz="quarter" idx="12"/>
          </p:nvPr>
        </p:nvSpPr>
        <p:spPr/>
        <p:txBody>
          <a:bodyPr/>
          <a:lstStyle/>
          <a:p>
            <a:fld id="{D7680A65-EA17-4209-90A8-AAE772017A71}" type="slidenum">
              <a:rPr lang="en-US" smtClean="0"/>
              <a:t>‹#›</a:t>
            </a:fld>
            <a:endParaRPr lang="en-US"/>
          </a:p>
        </p:txBody>
      </p:sp>
    </p:spTree>
    <p:extLst>
      <p:ext uri="{BB962C8B-B14F-4D97-AF65-F5344CB8AC3E}">
        <p14:creationId xmlns:p14="http://schemas.microsoft.com/office/powerpoint/2010/main" val="38280372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40DFA1-D2E7-4A7C-B582-FBB7E063A736}"/>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240C6521-FF81-489B-BE3F-B3AF5D95426A}"/>
              </a:ext>
            </a:extLst>
          </p:cNvPr>
          <p:cNvSpPr>
            <a:spLocks noGrp="1"/>
          </p:cNvSpPr>
          <p:nvPr>
            <p:ph type="dt" sz="half" idx="10"/>
          </p:nvPr>
        </p:nvSpPr>
        <p:spPr/>
        <p:txBody>
          <a:bodyPr/>
          <a:lstStyle/>
          <a:p>
            <a:fld id="{83AE3CB9-C227-43F0-A913-D903566C6F62}" type="datetimeFigureOut">
              <a:rPr lang="en-US" smtClean="0"/>
              <a:t>9/18/2021</a:t>
            </a:fld>
            <a:endParaRPr lang="en-US"/>
          </a:p>
        </p:txBody>
      </p:sp>
      <p:sp>
        <p:nvSpPr>
          <p:cNvPr id="4" name="Footer Placeholder 3">
            <a:extLst>
              <a:ext uri="{FF2B5EF4-FFF2-40B4-BE49-F238E27FC236}">
                <a16:creationId xmlns:a16="http://schemas.microsoft.com/office/drawing/2014/main" id="{48EE1020-822F-4B06-94CA-AB0BDC9FE0A6}"/>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F9A91AE1-5322-4D8D-A389-AFC90DD1E0C2}"/>
              </a:ext>
            </a:extLst>
          </p:cNvPr>
          <p:cNvSpPr>
            <a:spLocks noGrp="1"/>
          </p:cNvSpPr>
          <p:nvPr>
            <p:ph type="sldNum" sz="quarter" idx="12"/>
          </p:nvPr>
        </p:nvSpPr>
        <p:spPr/>
        <p:txBody>
          <a:bodyPr/>
          <a:lstStyle/>
          <a:p>
            <a:fld id="{D7680A65-EA17-4209-90A8-AAE772017A71}" type="slidenum">
              <a:rPr lang="en-US" smtClean="0"/>
              <a:t>‹#›</a:t>
            </a:fld>
            <a:endParaRPr lang="en-US"/>
          </a:p>
        </p:txBody>
      </p:sp>
    </p:spTree>
    <p:extLst>
      <p:ext uri="{BB962C8B-B14F-4D97-AF65-F5344CB8AC3E}">
        <p14:creationId xmlns:p14="http://schemas.microsoft.com/office/powerpoint/2010/main" val="49873984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C43C7D6D-5D0B-466D-870F-20E02D7356C1}"/>
              </a:ext>
            </a:extLst>
          </p:cNvPr>
          <p:cNvSpPr>
            <a:spLocks noGrp="1"/>
          </p:cNvSpPr>
          <p:nvPr>
            <p:ph type="dt" sz="half" idx="10"/>
          </p:nvPr>
        </p:nvSpPr>
        <p:spPr/>
        <p:txBody>
          <a:bodyPr/>
          <a:lstStyle/>
          <a:p>
            <a:fld id="{83AE3CB9-C227-43F0-A913-D903566C6F62}" type="datetimeFigureOut">
              <a:rPr lang="en-US" smtClean="0"/>
              <a:t>9/18/2021</a:t>
            </a:fld>
            <a:endParaRPr lang="en-US"/>
          </a:p>
        </p:txBody>
      </p:sp>
      <p:sp>
        <p:nvSpPr>
          <p:cNvPr id="3" name="Footer Placeholder 2">
            <a:extLst>
              <a:ext uri="{FF2B5EF4-FFF2-40B4-BE49-F238E27FC236}">
                <a16:creationId xmlns:a16="http://schemas.microsoft.com/office/drawing/2014/main" id="{A2FAE606-3C69-4134-8A28-F054A05CDC8A}"/>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889E2D22-E078-4933-AE55-1E55E3F2ECBA}"/>
              </a:ext>
            </a:extLst>
          </p:cNvPr>
          <p:cNvSpPr>
            <a:spLocks noGrp="1"/>
          </p:cNvSpPr>
          <p:nvPr>
            <p:ph type="sldNum" sz="quarter" idx="12"/>
          </p:nvPr>
        </p:nvSpPr>
        <p:spPr/>
        <p:txBody>
          <a:bodyPr/>
          <a:lstStyle/>
          <a:p>
            <a:fld id="{D7680A65-EA17-4209-90A8-AAE772017A71}" type="slidenum">
              <a:rPr lang="en-US" smtClean="0"/>
              <a:t>‹#›</a:t>
            </a:fld>
            <a:endParaRPr lang="en-US"/>
          </a:p>
        </p:txBody>
      </p:sp>
    </p:spTree>
    <p:extLst>
      <p:ext uri="{BB962C8B-B14F-4D97-AF65-F5344CB8AC3E}">
        <p14:creationId xmlns:p14="http://schemas.microsoft.com/office/powerpoint/2010/main" val="175084128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41F6BD-F853-4419-81B3-3ED1555D8B94}"/>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720CE1BC-9117-4CB4-95F4-7E1160D06A1A}"/>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1889B026-7A4E-467C-9C63-05461525D1A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B0A363AE-5025-487B-A7EE-2B08CF4A4A62}"/>
              </a:ext>
            </a:extLst>
          </p:cNvPr>
          <p:cNvSpPr>
            <a:spLocks noGrp="1"/>
          </p:cNvSpPr>
          <p:nvPr>
            <p:ph type="dt" sz="half" idx="10"/>
          </p:nvPr>
        </p:nvSpPr>
        <p:spPr/>
        <p:txBody>
          <a:bodyPr/>
          <a:lstStyle/>
          <a:p>
            <a:fld id="{83AE3CB9-C227-43F0-A913-D903566C6F62}" type="datetimeFigureOut">
              <a:rPr lang="en-US" smtClean="0"/>
              <a:t>9/18/2021</a:t>
            </a:fld>
            <a:endParaRPr lang="en-US"/>
          </a:p>
        </p:txBody>
      </p:sp>
      <p:sp>
        <p:nvSpPr>
          <p:cNvPr id="6" name="Footer Placeholder 5">
            <a:extLst>
              <a:ext uri="{FF2B5EF4-FFF2-40B4-BE49-F238E27FC236}">
                <a16:creationId xmlns:a16="http://schemas.microsoft.com/office/drawing/2014/main" id="{CE4CF50F-1E59-469A-B9A1-609A816DB5B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94C0A5B-18AC-4DAB-ADDD-EE1DD9A8943C}"/>
              </a:ext>
            </a:extLst>
          </p:cNvPr>
          <p:cNvSpPr>
            <a:spLocks noGrp="1"/>
          </p:cNvSpPr>
          <p:nvPr>
            <p:ph type="sldNum" sz="quarter" idx="12"/>
          </p:nvPr>
        </p:nvSpPr>
        <p:spPr/>
        <p:txBody>
          <a:bodyPr/>
          <a:lstStyle/>
          <a:p>
            <a:fld id="{D7680A65-EA17-4209-90A8-AAE772017A71}" type="slidenum">
              <a:rPr lang="en-US" smtClean="0"/>
              <a:t>‹#›</a:t>
            </a:fld>
            <a:endParaRPr lang="en-US"/>
          </a:p>
        </p:txBody>
      </p:sp>
    </p:spTree>
    <p:extLst>
      <p:ext uri="{BB962C8B-B14F-4D97-AF65-F5344CB8AC3E}">
        <p14:creationId xmlns:p14="http://schemas.microsoft.com/office/powerpoint/2010/main" val="71284866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4E6B83-CB4A-4A90-8F4B-4A5A4566964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63D4FAB2-3C22-49B5-A498-F2D76D1DF79D}"/>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551F7540-3E01-4F67-9035-EE40A6A2AB0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5E063FDC-57C7-4D7F-90EE-3A3DC51CED8F}"/>
              </a:ext>
            </a:extLst>
          </p:cNvPr>
          <p:cNvSpPr>
            <a:spLocks noGrp="1"/>
          </p:cNvSpPr>
          <p:nvPr>
            <p:ph type="dt" sz="half" idx="10"/>
          </p:nvPr>
        </p:nvSpPr>
        <p:spPr/>
        <p:txBody>
          <a:bodyPr/>
          <a:lstStyle/>
          <a:p>
            <a:fld id="{83AE3CB9-C227-43F0-A913-D903566C6F62}" type="datetimeFigureOut">
              <a:rPr lang="en-US" smtClean="0"/>
              <a:t>9/18/2021</a:t>
            </a:fld>
            <a:endParaRPr lang="en-US"/>
          </a:p>
        </p:txBody>
      </p:sp>
      <p:sp>
        <p:nvSpPr>
          <p:cNvPr id="6" name="Footer Placeholder 5">
            <a:extLst>
              <a:ext uri="{FF2B5EF4-FFF2-40B4-BE49-F238E27FC236}">
                <a16:creationId xmlns:a16="http://schemas.microsoft.com/office/drawing/2014/main" id="{BEDF8FCB-0099-4EC6-80B4-5D045790EF5C}"/>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698EF44-7CDE-4133-9B19-988A0400488A}"/>
              </a:ext>
            </a:extLst>
          </p:cNvPr>
          <p:cNvSpPr>
            <a:spLocks noGrp="1"/>
          </p:cNvSpPr>
          <p:nvPr>
            <p:ph type="sldNum" sz="quarter" idx="12"/>
          </p:nvPr>
        </p:nvSpPr>
        <p:spPr/>
        <p:txBody>
          <a:bodyPr/>
          <a:lstStyle/>
          <a:p>
            <a:fld id="{D7680A65-EA17-4209-90A8-AAE772017A71}" type="slidenum">
              <a:rPr lang="en-US" smtClean="0"/>
              <a:t>‹#›</a:t>
            </a:fld>
            <a:endParaRPr lang="en-US"/>
          </a:p>
        </p:txBody>
      </p:sp>
    </p:spTree>
    <p:extLst>
      <p:ext uri="{BB962C8B-B14F-4D97-AF65-F5344CB8AC3E}">
        <p14:creationId xmlns:p14="http://schemas.microsoft.com/office/powerpoint/2010/main" val="78060846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8D6CA5F7-4520-4D19-9A3A-FF6C1094C8DB}"/>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E96B589E-BA8C-4FE9-9F87-6486DF3A3647}"/>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F44D0AD-5231-4BBA-8838-3D0E897A0F6C}"/>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3AE3CB9-C227-43F0-A913-D903566C6F62}" type="datetimeFigureOut">
              <a:rPr lang="en-US" smtClean="0"/>
              <a:t>9/18/2021</a:t>
            </a:fld>
            <a:endParaRPr lang="en-US"/>
          </a:p>
        </p:txBody>
      </p:sp>
      <p:sp>
        <p:nvSpPr>
          <p:cNvPr id="5" name="Footer Placeholder 4">
            <a:extLst>
              <a:ext uri="{FF2B5EF4-FFF2-40B4-BE49-F238E27FC236}">
                <a16:creationId xmlns:a16="http://schemas.microsoft.com/office/drawing/2014/main" id="{F3AEAFFA-BB6C-4E38-9408-760EA4937F92}"/>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1491B6DD-0776-4E4C-AB8C-A0E1EC695544}"/>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7680A65-EA17-4209-90A8-AAE772017A71}" type="slidenum">
              <a:rPr lang="en-US" smtClean="0"/>
              <a:t>‹#›</a:t>
            </a:fld>
            <a:endParaRPr lang="en-US"/>
          </a:p>
        </p:txBody>
      </p:sp>
    </p:spTree>
    <p:extLst>
      <p:ext uri="{BB962C8B-B14F-4D97-AF65-F5344CB8AC3E}">
        <p14:creationId xmlns:p14="http://schemas.microsoft.com/office/powerpoint/2010/main" val="1796230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220415427"/>
      </p:ext>
    </p:extLst>
  </p:cSld>
  <p:clrMapOvr>
    <a:masterClrMapping/>
  </p:clrMapOvr>
  <mc:AlternateContent xmlns:mc="http://schemas.openxmlformats.org/markup-compatibility/2006">
    <mc:Choice xmlns:p14="http://schemas.microsoft.com/office/powerpoint/2010/main" Requires="p14">
      <p:transition spd="slow">
        <p14:flash/>
      </p:transition>
    </mc:Choice>
    <mc:Fallback>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163C60-C468-4739-9126-7C81C7613C24}"/>
              </a:ext>
            </a:extLst>
          </p:cNvPr>
          <p:cNvSpPr>
            <a:spLocks noGrp="1"/>
          </p:cNvSpPr>
          <p:nvPr>
            <p:ph type="title"/>
          </p:nvPr>
        </p:nvSpPr>
        <p:spPr/>
        <p:txBody>
          <a:bodyPr/>
          <a:lstStyle/>
          <a:p>
            <a:r>
              <a:rPr lang="en-US" dirty="0"/>
              <a:t>Remember God’s PURPOSES</a:t>
            </a:r>
          </a:p>
        </p:txBody>
      </p:sp>
      <p:sp>
        <p:nvSpPr>
          <p:cNvPr id="3" name="Content Placeholder 2">
            <a:extLst>
              <a:ext uri="{FF2B5EF4-FFF2-40B4-BE49-F238E27FC236}">
                <a16:creationId xmlns:a16="http://schemas.microsoft.com/office/drawing/2014/main" id="{D14A1288-8BE3-48DB-A47D-E206ABD44327}"/>
              </a:ext>
            </a:extLst>
          </p:cNvPr>
          <p:cNvSpPr>
            <a:spLocks noGrp="1"/>
          </p:cNvSpPr>
          <p:nvPr>
            <p:ph idx="1"/>
          </p:nvPr>
        </p:nvSpPr>
        <p:spPr/>
        <p:txBody>
          <a:bodyPr>
            <a:normAutofit/>
          </a:bodyPr>
          <a:lstStyle/>
          <a:p>
            <a:r>
              <a:rPr lang="en-US" sz="3600" dirty="0"/>
              <a:t>The wilderness was a testing ground where God DISCIPLINED and humbled His people and revealed their true character: DISBELIEF, DISLOYALTY, and DISPOSITIONS such as ingratitude and stubbornness. God taught them not to DISOBEY and to DISCERN that He alone was the source of their successes through redemption and providing for their necessities.</a:t>
            </a:r>
          </a:p>
        </p:txBody>
      </p:sp>
    </p:spTree>
    <p:extLst>
      <p:ext uri="{BB962C8B-B14F-4D97-AF65-F5344CB8AC3E}">
        <p14:creationId xmlns:p14="http://schemas.microsoft.com/office/powerpoint/2010/main" val="2706234056"/>
      </p:ext>
    </p:extLst>
  </p:cSld>
  <p:clrMapOvr>
    <a:masterClrMapping/>
  </p:clrMapOvr>
  <p:transition spd="slow">
    <p:cover/>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163C60-C468-4739-9126-7C81C7613C24}"/>
              </a:ext>
            </a:extLst>
          </p:cNvPr>
          <p:cNvSpPr>
            <a:spLocks noGrp="1"/>
          </p:cNvSpPr>
          <p:nvPr>
            <p:ph type="title"/>
          </p:nvPr>
        </p:nvSpPr>
        <p:spPr/>
        <p:txBody>
          <a:bodyPr/>
          <a:lstStyle/>
          <a:p>
            <a:r>
              <a:rPr lang="en-US" dirty="0"/>
              <a:t>Don’t Forget God’s POWER</a:t>
            </a:r>
          </a:p>
        </p:txBody>
      </p:sp>
      <p:sp>
        <p:nvSpPr>
          <p:cNvPr id="3" name="Content Placeholder 2">
            <a:extLst>
              <a:ext uri="{FF2B5EF4-FFF2-40B4-BE49-F238E27FC236}">
                <a16:creationId xmlns:a16="http://schemas.microsoft.com/office/drawing/2014/main" id="{D14A1288-8BE3-48DB-A47D-E206ABD44327}"/>
              </a:ext>
            </a:extLst>
          </p:cNvPr>
          <p:cNvSpPr>
            <a:spLocks noGrp="1"/>
          </p:cNvSpPr>
          <p:nvPr>
            <p:ph idx="1"/>
          </p:nvPr>
        </p:nvSpPr>
        <p:spPr/>
        <p:txBody>
          <a:bodyPr>
            <a:normAutofit lnSpcReduction="10000"/>
          </a:bodyPr>
          <a:lstStyle/>
          <a:p>
            <a:r>
              <a:rPr lang="en-US" sz="4000" dirty="0"/>
              <a:t>We forget God by forgetting God’s </a:t>
            </a:r>
          </a:p>
          <a:p>
            <a:r>
              <a:rPr lang="en-US" sz="4000" dirty="0"/>
              <a:t>RULES when SATISFIED.</a:t>
            </a:r>
          </a:p>
          <a:p>
            <a:endParaRPr lang="en-US" sz="4000" dirty="0"/>
          </a:p>
          <a:p>
            <a:r>
              <a:rPr lang="en-US" sz="4000" dirty="0"/>
              <a:t>We forget God by forgetting God’s REDEMPTION from SLAVERY.</a:t>
            </a:r>
          </a:p>
          <a:p>
            <a:endParaRPr lang="en-US" sz="4000" dirty="0"/>
          </a:p>
          <a:p>
            <a:r>
              <a:rPr lang="en-US" sz="4000" dirty="0"/>
              <a:t>We forget God by forgetting God’s </a:t>
            </a:r>
          </a:p>
          <a:p>
            <a:r>
              <a:rPr lang="en-US" sz="4000" dirty="0"/>
              <a:t>ROLE in our SUCCESSES.</a:t>
            </a:r>
          </a:p>
        </p:txBody>
      </p:sp>
    </p:spTree>
    <p:extLst>
      <p:ext uri="{BB962C8B-B14F-4D97-AF65-F5344CB8AC3E}">
        <p14:creationId xmlns:p14="http://schemas.microsoft.com/office/powerpoint/2010/main" val="1288476816"/>
      </p:ext>
    </p:extLst>
  </p:cSld>
  <p:clrMapOvr>
    <a:masterClrMapping/>
  </p:clrMapOvr>
  <p:transition spd="slow">
    <p:cov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fade">
                                      <p:cBhvr>
                                        <p:cTn id="10" dur="500"/>
                                        <p:tgtEl>
                                          <p:spTgt spid="3">
                                            <p:txEl>
                                              <p:pRg st="1" end="1"/>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animEffect transition="in" filter="fade">
                                      <p:cBhvr>
                                        <p:cTn id="15" dur="500"/>
                                        <p:tgtEl>
                                          <p:spTgt spid="3">
                                            <p:txEl>
                                              <p:pRg st="3" end="3"/>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3">
                                            <p:txEl>
                                              <p:pRg st="5" end="5"/>
                                            </p:txEl>
                                          </p:spTgt>
                                        </p:tgtEl>
                                        <p:attrNameLst>
                                          <p:attrName>style.visibility</p:attrName>
                                        </p:attrNameLst>
                                      </p:cBhvr>
                                      <p:to>
                                        <p:strVal val="visible"/>
                                      </p:to>
                                    </p:set>
                                    <p:animEffect transition="in" filter="fade">
                                      <p:cBhvr>
                                        <p:cTn id="20" dur="500"/>
                                        <p:tgtEl>
                                          <p:spTgt spid="3">
                                            <p:txEl>
                                              <p:pRg st="5" end="5"/>
                                            </p:txEl>
                                          </p:spTgt>
                                        </p:tgtEl>
                                      </p:cBhvr>
                                    </p:animEffect>
                                  </p:childTnLst>
                                </p:cTn>
                              </p:par>
                              <p:par>
                                <p:cTn id="21" presetID="10" presetClass="entr" presetSubtype="0" fill="hold" nodeType="with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animEffect transition="in" filter="fade">
                                      <p:cBhvr>
                                        <p:cTn id="23"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D14A1288-8BE3-48DB-A47D-E206ABD44327}"/>
              </a:ext>
            </a:extLst>
          </p:cNvPr>
          <p:cNvSpPr>
            <a:spLocks noGrp="1"/>
          </p:cNvSpPr>
          <p:nvPr>
            <p:ph idx="1"/>
          </p:nvPr>
        </p:nvSpPr>
        <p:spPr>
          <a:xfrm>
            <a:off x="838200" y="2137699"/>
            <a:ext cx="10515600" cy="2582602"/>
          </a:xfrm>
        </p:spPr>
        <p:txBody>
          <a:bodyPr>
            <a:normAutofit/>
          </a:bodyPr>
          <a:lstStyle/>
          <a:p>
            <a:pPr algn="ctr"/>
            <a:r>
              <a:rPr lang="en-US" sz="8000" dirty="0"/>
              <a:t>God tests our hearts! “What’s in MY heart?”</a:t>
            </a:r>
          </a:p>
        </p:txBody>
      </p:sp>
    </p:spTree>
    <p:extLst>
      <p:ext uri="{BB962C8B-B14F-4D97-AF65-F5344CB8AC3E}">
        <p14:creationId xmlns:p14="http://schemas.microsoft.com/office/powerpoint/2010/main" val="3727179837"/>
      </p:ext>
    </p:extLst>
  </p:cSld>
  <p:clrMapOvr>
    <a:masterClrMapping/>
  </p:clrMapOvr>
  <p:transition spd="slow">
    <p:cover/>
  </p:transition>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22</TotalTime>
  <Words>106</Words>
  <Application>Microsoft Office PowerPoint</Application>
  <PresentationFormat>Widescreen</PresentationFormat>
  <Paragraphs>11</Paragraphs>
  <Slides>4</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4</vt:i4>
      </vt:variant>
    </vt:vector>
  </HeadingPairs>
  <TitlesOfParts>
    <vt:vector size="9" baseType="lpstr">
      <vt:lpstr>Arial</vt:lpstr>
      <vt:lpstr>Calibri</vt:lpstr>
      <vt:lpstr>Calibri Light</vt:lpstr>
      <vt:lpstr>Corbel</vt:lpstr>
      <vt:lpstr>Office Theme</vt:lpstr>
      <vt:lpstr>PowerPoint Presentation</vt:lpstr>
      <vt:lpstr>Remember God’s PURPOSES</vt:lpstr>
      <vt:lpstr>Don’t Forget God’s POWER</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Franklin Drive Church of Christ</dc:creator>
  <cp:lastModifiedBy>Franklin Drive Church of Christ</cp:lastModifiedBy>
  <cp:revision>2</cp:revision>
  <dcterms:created xsi:type="dcterms:W3CDTF">2021-09-19T04:03:57Z</dcterms:created>
  <dcterms:modified xsi:type="dcterms:W3CDTF">2021-09-19T04:26:11Z</dcterms:modified>
</cp:coreProperties>
</file>