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3" r:id="rId5"/>
    <p:sldId id="26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63" d="100"/>
          <a:sy n="63" d="100"/>
        </p:scale>
        <p:origin x="72"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9C4D-8518-43BB-84BF-83A13AC21A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F6779E-6B3B-4E8C-917F-26EBFB129A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A1B733-2D63-45DB-AFB1-99052293DA93}"/>
              </a:ext>
            </a:extLst>
          </p:cNvPr>
          <p:cNvSpPr>
            <a:spLocks noGrp="1"/>
          </p:cNvSpPr>
          <p:nvPr>
            <p:ph type="dt" sz="half" idx="10"/>
          </p:nvPr>
        </p:nvSpPr>
        <p:spPr/>
        <p:txBody>
          <a:bodyPr/>
          <a:lstStyle/>
          <a:p>
            <a:fld id="{48716897-5022-4664-848D-C9C92B420936}" type="datetimeFigureOut">
              <a:rPr lang="en-US" smtClean="0"/>
              <a:t>9/12/2021</a:t>
            </a:fld>
            <a:endParaRPr lang="en-US"/>
          </a:p>
        </p:txBody>
      </p:sp>
      <p:sp>
        <p:nvSpPr>
          <p:cNvPr id="5" name="Footer Placeholder 4">
            <a:extLst>
              <a:ext uri="{FF2B5EF4-FFF2-40B4-BE49-F238E27FC236}">
                <a16:creationId xmlns:a16="http://schemas.microsoft.com/office/drawing/2014/main" id="{B95DFCF9-E615-476C-922D-045ADCD7BA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7831BF-453F-46B0-8543-618D9BCE52E2}"/>
              </a:ext>
            </a:extLst>
          </p:cNvPr>
          <p:cNvSpPr>
            <a:spLocks noGrp="1"/>
          </p:cNvSpPr>
          <p:nvPr>
            <p:ph type="sldNum" sz="quarter" idx="12"/>
          </p:nvPr>
        </p:nvSpPr>
        <p:spPr/>
        <p:txBody>
          <a:bodyPr/>
          <a:lstStyle/>
          <a:p>
            <a:fld id="{7C091FFA-4227-4A33-9A2F-8F4F8B24F092}" type="slidenum">
              <a:rPr lang="en-US" smtClean="0"/>
              <a:t>‹#›</a:t>
            </a:fld>
            <a:endParaRPr lang="en-US"/>
          </a:p>
        </p:txBody>
      </p:sp>
    </p:spTree>
    <p:extLst>
      <p:ext uri="{BB962C8B-B14F-4D97-AF65-F5344CB8AC3E}">
        <p14:creationId xmlns:p14="http://schemas.microsoft.com/office/powerpoint/2010/main" val="158411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26CD5-18FC-4734-9E5F-343F85B7DB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2515D6-2BCC-44CD-A482-856755B85D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7BDDEE-282A-4C4A-B50D-00ABF7A65CBA}"/>
              </a:ext>
            </a:extLst>
          </p:cNvPr>
          <p:cNvSpPr>
            <a:spLocks noGrp="1"/>
          </p:cNvSpPr>
          <p:nvPr>
            <p:ph type="dt" sz="half" idx="10"/>
          </p:nvPr>
        </p:nvSpPr>
        <p:spPr/>
        <p:txBody>
          <a:bodyPr/>
          <a:lstStyle/>
          <a:p>
            <a:fld id="{48716897-5022-4664-848D-C9C92B420936}" type="datetimeFigureOut">
              <a:rPr lang="en-US" smtClean="0"/>
              <a:t>9/12/2021</a:t>
            </a:fld>
            <a:endParaRPr lang="en-US"/>
          </a:p>
        </p:txBody>
      </p:sp>
      <p:sp>
        <p:nvSpPr>
          <p:cNvPr id="5" name="Footer Placeholder 4">
            <a:extLst>
              <a:ext uri="{FF2B5EF4-FFF2-40B4-BE49-F238E27FC236}">
                <a16:creationId xmlns:a16="http://schemas.microsoft.com/office/drawing/2014/main" id="{52EE7872-F4DB-4468-ACB8-8CF8612C3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0979A3-03EA-4293-BCDF-EBE0436371A2}"/>
              </a:ext>
            </a:extLst>
          </p:cNvPr>
          <p:cNvSpPr>
            <a:spLocks noGrp="1"/>
          </p:cNvSpPr>
          <p:nvPr>
            <p:ph type="sldNum" sz="quarter" idx="12"/>
          </p:nvPr>
        </p:nvSpPr>
        <p:spPr/>
        <p:txBody>
          <a:bodyPr/>
          <a:lstStyle/>
          <a:p>
            <a:fld id="{7C091FFA-4227-4A33-9A2F-8F4F8B24F092}" type="slidenum">
              <a:rPr lang="en-US" smtClean="0"/>
              <a:t>‹#›</a:t>
            </a:fld>
            <a:endParaRPr lang="en-US"/>
          </a:p>
        </p:txBody>
      </p:sp>
    </p:spTree>
    <p:extLst>
      <p:ext uri="{BB962C8B-B14F-4D97-AF65-F5344CB8AC3E}">
        <p14:creationId xmlns:p14="http://schemas.microsoft.com/office/powerpoint/2010/main" val="1400153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14EA12-9F12-4126-9A43-1E510192F0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7D435F-14C0-4518-861F-14E4111F37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755727-5328-41A8-9EA1-0E6C63E70AE3}"/>
              </a:ext>
            </a:extLst>
          </p:cNvPr>
          <p:cNvSpPr>
            <a:spLocks noGrp="1"/>
          </p:cNvSpPr>
          <p:nvPr>
            <p:ph type="dt" sz="half" idx="10"/>
          </p:nvPr>
        </p:nvSpPr>
        <p:spPr/>
        <p:txBody>
          <a:bodyPr/>
          <a:lstStyle/>
          <a:p>
            <a:fld id="{48716897-5022-4664-848D-C9C92B420936}" type="datetimeFigureOut">
              <a:rPr lang="en-US" smtClean="0"/>
              <a:t>9/12/2021</a:t>
            </a:fld>
            <a:endParaRPr lang="en-US"/>
          </a:p>
        </p:txBody>
      </p:sp>
      <p:sp>
        <p:nvSpPr>
          <p:cNvPr id="5" name="Footer Placeholder 4">
            <a:extLst>
              <a:ext uri="{FF2B5EF4-FFF2-40B4-BE49-F238E27FC236}">
                <a16:creationId xmlns:a16="http://schemas.microsoft.com/office/drawing/2014/main" id="{CEF392DB-A470-4A1D-A5AA-C2BC39D4A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D4556-5BD7-43BC-9415-E41E56A8E7B9}"/>
              </a:ext>
            </a:extLst>
          </p:cNvPr>
          <p:cNvSpPr>
            <a:spLocks noGrp="1"/>
          </p:cNvSpPr>
          <p:nvPr>
            <p:ph type="sldNum" sz="quarter" idx="12"/>
          </p:nvPr>
        </p:nvSpPr>
        <p:spPr/>
        <p:txBody>
          <a:bodyPr/>
          <a:lstStyle/>
          <a:p>
            <a:fld id="{7C091FFA-4227-4A33-9A2F-8F4F8B24F092}" type="slidenum">
              <a:rPr lang="en-US" smtClean="0"/>
              <a:t>‹#›</a:t>
            </a:fld>
            <a:endParaRPr lang="en-US"/>
          </a:p>
        </p:txBody>
      </p:sp>
    </p:spTree>
    <p:extLst>
      <p:ext uri="{BB962C8B-B14F-4D97-AF65-F5344CB8AC3E}">
        <p14:creationId xmlns:p14="http://schemas.microsoft.com/office/powerpoint/2010/main" val="360652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E7812-CC0D-42E5-9D25-21BA6FF7E036}"/>
              </a:ext>
            </a:extLst>
          </p:cNvPr>
          <p:cNvSpPr>
            <a:spLocks noGrp="1"/>
          </p:cNvSpPr>
          <p:nvPr>
            <p:ph type="title"/>
          </p:nvPr>
        </p:nvSpPr>
        <p:spPr/>
        <p:txBody>
          <a:bodyPr/>
          <a:lstStyle>
            <a:lvl1pPr marL="0" indent="0">
              <a:spcBef>
                <a:spcPts val="0"/>
              </a:spcBef>
              <a:buFont typeface="Arial" panose="020B0604020202020204" pitchFamily="34" charset="0"/>
              <a:buNone/>
              <a:defRPr b="1">
                <a:solidFill>
                  <a:schemeClr val="bg1"/>
                </a:solidFill>
                <a:latin typeface="Corbel" panose="020B05030202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D74B2F5-69AC-4441-A2B0-A05C3C81CB2F}"/>
              </a:ext>
            </a:extLst>
          </p:cNvPr>
          <p:cNvSpPr>
            <a:spLocks noGrp="1"/>
          </p:cNvSpPr>
          <p:nvPr>
            <p:ph idx="1"/>
          </p:nvPr>
        </p:nvSpPr>
        <p:spPr/>
        <p:txBody>
          <a:bodyPr/>
          <a:lstStyle>
            <a:lvl1pPr marL="0" indent="0">
              <a:spcBef>
                <a:spcPts val="0"/>
              </a:spcBef>
              <a:buNone/>
              <a:defRPr b="1">
                <a:solidFill>
                  <a:schemeClr val="bg1"/>
                </a:solidFill>
                <a:latin typeface="Corbel" panose="020B0503020204020204" pitchFamily="34" charset="0"/>
              </a:defRPr>
            </a:lvl1pPr>
            <a:lvl2pPr marL="0" indent="0">
              <a:spcBef>
                <a:spcPts val="0"/>
              </a:spcBef>
              <a:buNone/>
              <a:defRPr b="1">
                <a:solidFill>
                  <a:schemeClr val="bg1"/>
                </a:solidFill>
                <a:latin typeface="Corbel" panose="020B0503020204020204" pitchFamily="34" charset="0"/>
              </a:defRPr>
            </a:lvl2pPr>
            <a:lvl3pPr marL="0" indent="0">
              <a:spcBef>
                <a:spcPts val="0"/>
              </a:spcBef>
              <a:buNone/>
              <a:defRPr b="1">
                <a:solidFill>
                  <a:schemeClr val="bg1"/>
                </a:solidFill>
                <a:latin typeface="Corbel" panose="020B0503020204020204" pitchFamily="34" charset="0"/>
              </a:defRPr>
            </a:lvl3pPr>
            <a:lvl4pPr marL="0" indent="0">
              <a:spcBef>
                <a:spcPts val="0"/>
              </a:spcBef>
              <a:buNone/>
              <a:defRPr b="1">
                <a:solidFill>
                  <a:schemeClr val="bg1"/>
                </a:solidFill>
                <a:latin typeface="Corbel" panose="020B0503020204020204" pitchFamily="34" charset="0"/>
              </a:defRPr>
            </a:lvl4pPr>
            <a:lvl5pPr marL="0" indent="0">
              <a:spcBef>
                <a:spcPts val="0"/>
              </a:spcBef>
              <a:buNone/>
              <a:defRPr b="1">
                <a:solidFill>
                  <a:schemeClr val="bg1"/>
                </a:solidFill>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3EBCBE5-9733-46AA-B5E8-E342F3420757}"/>
              </a:ext>
            </a:extLst>
          </p:cNvPr>
          <p:cNvSpPr>
            <a:spLocks noGrp="1"/>
          </p:cNvSpPr>
          <p:nvPr>
            <p:ph type="dt" sz="half" idx="10"/>
          </p:nvPr>
        </p:nvSpPr>
        <p:spPr/>
        <p:txBody>
          <a:bodyPr/>
          <a:lstStyle/>
          <a:p>
            <a:fld id="{48716897-5022-4664-848D-C9C92B420936}" type="datetimeFigureOut">
              <a:rPr lang="en-US" smtClean="0"/>
              <a:t>9/12/2021</a:t>
            </a:fld>
            <a:endParaRPr lang="en-US"/>
          </a:p>
        </p:txBody>
      </p:sp>
      <p:sp>
        <p:nvSpPr>
          <p:cNvPr id="5" name="Footer Placeholder 4">
            <a:extLst>
              <a:ext uri="{FF2B5EF4-FFF2-40B4-BE49-F238E27FC236}">
                <a16:creationId xmlns:a16="http://schemas.microsoft.com/office/drawing/2014/main" id="{60862AAB-B32F-44CC-AD93-EFA11E54C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EBE51-CCFB-4FA6-A1CE-11C152FE997E}"/>
              </a:ext>
            </a:extLst>
          </p:cNvPr>
          <p:cNvSpPr>
            <a:spLocks noGrp="1"/>
          </p:cNvSpPr>
          <p:nvPr>
            <p:ph type="sldNum" sz="quarter" idx="12"/>
          </p:nvPr>
        </p:nvSpPr>
        <p:spPr/>
        <p:txBody>
          <a:bodyPr/>
          <a:lstStyle/>
          <a:p>
            <a:fld id="{7C091FFA-4227-4A33-9A2F-8F4F8B24F092}" type="slidenum">
              <a:rPr lang="en-US" smtClean="0"/>
              <a:t>‹#›</a:t>
            </a:fld>
            <a:endParaRPr lang="en-US"/>
          </a:p>
        </p:txBody>
      </p:sp>
    </p:spTree>
    <p:extLst>
      <p:ext uri="{BB962C8B-B14F-4D97-AF65-F5344CB8AC3E}">
        <p14:creationId xmlns:p14="http://schemas.microsoft.com/office/powerpoint/2010/main" val="146300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93BE8-C78B-4FD0-98F6-21556352D5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0525CD-0C6B-465C-BABD-4867F24C68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3CD10F-824D-4BA3-8BAA-B8925894C013}"/>
              </a:ext>
            </a:extLst>
          </p:cNvPr>
          <p:cNvSpPr>
            <a:spLocks noGrp="1"/>
          </p:cNvSpPr>
          <p:nvPr>
            <p:ph type="dt" sz="half" idx="10"/>
          </p:nvPr>
        </p:nvSpPr>
        <p:spPr/>
        <p:txBody>
          <a:bodyPr/>
          <a:lstStyle/>
          <a:p>
            <a:fld id="{48716897-5022-4664-848D-C9C92B420936}" type="datetimeFigureOut">
              <a:rPr lang="en-US" smtClean="0"/>
              <a:t>9/12/2021</a:t>
            </a:fld>
            <a:endParaRPr lang="en-US"/>
          </a:p>
        </p:txBody>
      </p:sp>
      <p:sp>
        <p:nvSpPr>
          <p:cNvPr id="5" name="Footer Placeholder 4">
            <a:extLst>
              <a:ext uri="{FF2B5EF4-FFF2-40B4-BE49-F238E27FC236}">
                <a16:creationId xmlns:a16="http://schemas.microsoft.com/office/drawing/2014/main" id="{6559B2A6-7334-4353-8556-B779C0FA0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5D1E5-5545-4B11-BA0A-BB70F58CF6D9}"/>
              </a:ext>
            </a:extLst>
          </p:cNvPr>
          <p:cNvSpPr>
            <a:spLocks noGrp="1"/>
          </p:cNvSpPr>
          <p:nvPr>
            <p:ph type="sldNum" sz="quarter" idx="12"/>
          </p:nvPr>
        </p:nvSpPr>
        <p:spPr/>
        <p:txBody>
          <a:bodyPr/>
          <a:lstStyle/>
          <a:p>
            <a:fld id="{7C091FFA-4227-4A33-9A2F-8F4F8B24F092}" type="slidenum">
              <a:rPr lang="en-US" smtClean="0"/>
              <a:t>‹#›</a:t>
            </a:fld>
            <a:endParaRPr lang="en-US"/>
          </a:p>
        </p:txBody>
      </p:sp>
    </p:spTree>
    <p:extLst>
      <p:ext uri="{BB962C8B-B14F-4D97-AF65-F5344CB8AC3E}">
        <p14:creationId xmlns:p14="http://schemas.microsoft.com/office/powerpoint/2010/main" val="4275809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70CBA-7E79-48BB-9184-05A0F768DA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86FEE8-0A21-4166-8105-310B1E2C5A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7B79F6-42F8-4805-8193-BB56C92FF3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175058-AFE2-4A4C-86BD-6FE0033A096A}"/>
              </a:ext>
            </a:extLst>
          </p:cNvPr>
          <p:cNvSpPr>
            <a:spLocks noGrp="1"/>
          </p:cNvSpPr>
          <p:nvPr>
            <p:ph type="dt" sz="half" idx="10"/>
          </p:nvPr>
        </p:nvSpPr>
        <p:spPr/>
        <p:txBody>
          <a:bodyPr/>
          <a:lstStyle/>
          <a:p>
            <a:fld id="{48716897-5022-4664-848D-C9C92B420936}" type="datetimeFigureOut">
              <a:rPr lang="en-US" smtClean="0"/>
              <a:t>9/12/2021</a:t>
            </a:fld>
            <a:endParaRPr lang="en-US"/>
          </a:p>
        </p:txBody>
      </p:sp>
      <p:sp>
        <p:nvSpPr>
          <p:cNvPr id="6" name="Footer Placeholder 5">
            <a:extLst>
              <a:ext uri="{FF2B5EF4-FFF2-40B4-BE49-F238E27FC236}">
                <a16:creationId xmlns:a16="http://schemas.microsoft.com/office/drawing/2014/main" id="{174F46A9-16F6-4304-991C-41EBA37DFF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8F46CE-ABC6-4C0E-865B-EF50185D4F5F}"/>
              </a:ext>
            </a:extLst>
          </p:cNvPr>
          <p:cNvSpPr>
            <a:spLocks noGrp="1"/>
          </p:cNvSpPr>
          <p:nvPr>
            <p:ph type="sldNum" sz="quarter" idx="12"/>
          </p:nvPr>
        </p:nvSpPr>
        <p:spPr/>
        <p:txBody>
          <a:bodyPr/>
          <a:lstStyle/>
          <a:p>
            <a:fld id="{7C091FFA-4227-4A33-9A2F-8F4F8B24F092}" type="slidenum">
              <a:rPr lang="en-US" smtClean="0"/>
              <a:t>‹#›</a:t>
            </a:fld>
            <a:endParaRPr lang="en-US"/>
          </a:p>
        </p:txBody>
      </p:sp>
    </p:spTree>
    <p:extLst>
      <p:ext uri="{BB962C8B-B14F-4D97-AF65-F5344CB8AC3E}">
        <p14:creationId xmlns:p14="http://schemas.microsoft.com/office/powerpoint/2010/main" val="2800447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DD012-E089-4394-BE08-1D18006E7E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771067-286B-4991-A218-F724693BBF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5D0014-54CE-4BB5-ADB5-D332C912A4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F60BE5-ACCA-4134-A9A8-4C145ED1A6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68FFA1-5AFA-4193-A76C-2930B60357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53AC46-50B1-4C9D-90D8-34DD9D3684AB}"/>
              </a:ext>
            </a:extLst>
          </p:cNvPr>
          <p:cNvSpPr>
            <a:spLocks noGrp="1"/>
          </p:cNvSpPr>
          <p:nvPr>
            <p:ph type="dt" sz="half" idx="10"/>
          </p:nvPr>
        </p:nvSpPr>
        <p:spPr/>
        <p:txBody>
          <a:bodyPr/>
          <a:lstStyle/>
          <a:p>
            <a:fld id="{48716897-5022-4664-848D-C9C92B420936}" type="datetimeFigureOut">
              <a:rPr lang="en-US" smtClean="0"/>
              <a:t>9/12/2021</a:t>
            </a:fld>
            <a:endParaRPr lang="en-US"/>
          </a:p>
        </p:txBody>
      </p:sp>
      <p:sp>
        <p:nvSpPr>
          <p:cNvPr id="8" name="Footer Placeholder 7">
            <a:extLst>
              <a:ext uri="{FF2B5EF4-FFF2-40B4-BE49-F238E27FC236}">
                <a16:creationId xmlns:a16="http://schemas.microsoft.com/office/drawing/2014/main" id="{473E425D-754A-4FE9-8445-C9391F502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EDD846-FE1B-410D-AF39-68E6ABDE2192}"/>
              </a:ext>
            </a:extLst>
          </p:cNvPr>
          <p:cNvSpPr>
            <a:spLocks noGrp="1"/>
          </p:cNvSpPr>
          <p:nvPr>
            <p:ph type="sldNum" sz="quarter" idx="12"/>
          </p:nvPr>
        </p:nvSpPr>
        <p:spPr/>
        <p:txBody>
          <a:bodyPr/>
          <a:lstStyle/>
          <a:p>
            <a:fld id="{7C091FFA-4227-4A33-9A2F-8F4F8B24F092}" type="slidenum">
              <a:rPr lang="en-US" smtClean="0"/>
              <a:t>‹#›</a:t>
            </a:fld>
            <a:endParaRPr lang="en-US"/>
          </a:p>
        </p:txBody>
      </p:sp>
    </p:spTree>
    <p:extLst>
      <p:ext uri="{BB962C8B-B14F-4D97-AF65-F5344CB8AC3E}">
        <p14:creationId xmlns:p14="http://schemas.microsoft.com/office/powerpoint/2010/main" val="299846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0F010-4ED8-43A0-B934-132A38E964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50070F-FA4B-4903-A8E2-926DD00DB77E}"/>
              </a:ext>
            </a:extLst>
          </p:cNvPr>
          <p:cNvSpPr>
            <a:spLocks noGrp="1"/>
          </p:cNvSpPr>
          <p:nvPr>
            <p:ph type="dt" sz="half" idx="10"/>
          </p:nvPr>
        </p:nvSpPr>
        <p:spPr/>
        <p:txBody>
          <a:bodyPr/>
          <a:lstStyle/>
          <a:p>
            <a:fld id="{48716897-5022-4664-848D-C9C92B420936}" type="datetimeFigureOut">
              <a:rPr lang="en-US" smtClean="0"/>
              <a:t>9/12/2021</a:t>
            </a:fld>
            <a:endParaRPr lang="en-US"/>
          </a:p>
        </p:txBody>
      </p:sp>
      <p:sp>
        <p:nvSpPr>
          <p:cNvPr id="4" name="Footer Placeholder 3">
            <a:extLst>
              <a:ext uri="{FF2B5EF4-FFF2-40B4-BE49-F238E27FC236}">
                <a16:creationId xmlns:a16="http://schemas.microsoft.com/office/drawing/2014/main" id="{7874A23E-6E61-4ED0-BB1B-F8944B5509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35A4B5-CB0E-4EFA-8B50-C062AE0D4005}"/>
              </a:ext>
            </a:extLst>
          </p:cNvPr>
          <p:cNvSpPr>
            <a:spLocks noGrp="1"/>
          </p:cNvSpPr>
          <p:nvPr>
            <p:ph type="sldNum" sz="quarter" idx="12"/>
          </p:nvPr>
        </p:nvSpPr>
        <p:spPr/>
        <p:txBody>
          <a:bodyPr/>
          <a:lstStyle/>
          <a:p>
            <a:fld id="{7C091FFA-4227-4A33-9A2F-8F4F8B24F092}" type="slidenum">
              <a:rPr lang="en-US" smtClean="0"/>
              <a:t>‹#›</a:t>
            </a:fld>
            <a:endParaRPr lang="en-US"/>
          </a:p>
        </p:txBody>
      </p:sp>
    </p:spTree>
    <p:extLst>
      <p:ext uri="{BB962C8B-B14F-4D97-AF65-F5344CB8AC3E}">
        <p14:creationId xmlns:p14="http://schemas.microsoft.com/office/powerpoint/2010/main" val="814728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CECBDB-4C2C-40E9-A123-6D3AF6568194}"/>
              </a:ext>
            </a:extLst>
          </p:cNvPr>
          <p:cNvSpPr>
            <a:spLocks noGrp="1"/>
          </p:cNvSpPr>
          <p:nvPr>
            <p:ph type="dt" sz="half" idx="10"/>
          </p:nvPr>
        </p:nvSpPr>
        <p:spPr/>
        <p:txBody>
          <a:bodyPr/>
          <a:lstStyle/>
          <a:p>
            <a:fld id="{48716897-5022-4664-848D-C9C92B420936}" type="datetimeFigureOut">
              <a:rPr lang="en-US" smtClean="0"/>
              <a:t>9/12/2021</a:t>
            </a:fld>
            <a:endParaRPr lang="en-US"/>
          </a:p>
        </p:txBody>
      </p:sp>
      <p:sp>
        <p:nvSpPr>
          <p:cNvPr id="3" name="Footer Placeholder 2">
            <a:extLst>
              <a:ext uri="{FF2B5EF4-FFF2-40B4-BE49-F238E27FC236}">
                <a16:creationId xmlns:a16="http://schemas.microsoft.com/office/drawing/2014/main" id="{1FD7CAEB-33F4-47B3-BB09-918B9DFD35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D6505B-E088-4121-A2AB-5294B464504C}"/>
              </a:ext>
            </a:extLst>
          </p:cNvPr>
          <p:cNvSpPr>
            <a:spLocks noGrp="1"/>
          </p:cNvSpPr>
          <p:nvPr>
            <p:ph type="sldNum" sz="quarter" idx="12"/>
          </p:nvPr>
        </p:nvSpPr>
        <p:spPr/>
        <p:txBody>
          <a:bodyPr/>
          <a:lstStyle/>
          <a:p>
            <a:fld id="{7C091FFA-4227-4A33-9A2F-8F4F8B24F092}" type="slidenum">
              <a:rPr lang="en-US" smtClean="0"/>
              <a:t>‹#›</a:t>
            </a:fld>
            <a:endParaRPr lang="en-US"/>
          </a:p>
        </p:txBody>
      </p:sp>
    </p:spTree>
    <p:extLst>
      <p:ext uri="{BB962C8B-B14F-4D97-AF65-F5344CB8AC3E}">
        <p14:creationId xmlns:p14="http://schemas.microsoft.com/office/powerpoint/2010/main" val="1384757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85C49-E31F-400A-B8DA-A65D53B94A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6824F2-1E28-4E85-84A6-1FDA161C84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115F49-12EC-4807-8666-3A7E0F547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069E23-9B6F-48C8-AD87-5F1193C62215}"/>
              </a:ext>
            </a:extLst>
          </p:cNvPr>
          <p:cNvSpPr>
            <a:spLocks noGrp="1"/>
          </p:cNvSpPr>
          <p:nvPr>
            <p:ph type="dt" sz="half" idx="10"/>
          </p:nvPr>
        </p:nvSpPr>
        <p:spPr/>
        <p:txBody>
          <a:bodyPr/>
          <a:lstStyle/>
          <a:p>
            <a:fld id="{48716897-5022-4664-848D-C9C92B420936}" type="datetimeFigureOut">
              <a:rPr lang="en-US" smtClean="0"/>
              <a:t>9/12/2021</a:t>
            </a:fld>
            <a:endParaRPr lang="en-US"/>
          </a:p>
        </p:txBody>
      </p:sp>
      <p:sp>
        <p:nvSpPr>
          <p:cNvPr id="6" name="Footer Placeholder 5">
            <a:extLst>
              <a:ext uri="{FF2B5EF4-FFF2-40B4-BE49-F238E27FC236}">
                <a16:creationId xmlns:a16="http://schemas.microsoft.com/office/drawing/2014/main" id="{C5F0C269-F844-46B3-90FA-648F5A7BB8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55A6B-36CA-4996-B6B7-010AE5C51403}"/>
              </a:ext>
            </a:extLst>
          </p:cNvPr>
          <p:cNvSpPr>
            <a:spLocks noGrp="1"/>
          </p:cNvSpPr>
          <p:nvPr>
            <p:ph type="sldNum" sz="quarter" idx="12"/>
          </p:nvPr>
        </p:nvSpPr>
        <p:spPr/>
        <p:txBody>
          <a:bodyPr/>
          <a:lstStyle/>
          <a:p>
            <a:fld id="{7C091FFA-4227-4A33-9A2F-8F4F8B24F092}" type="slidenum">
              <a:rPr lang="en-US" smtClean="0"/>
              <a:t>‹#›</a:t>
            </a:fld>
            <a:endParaRPr lang="en-US"/>
          </a:p>
        </p:txBody>
      </p:sp>
    </p:spTree>
    <p:extLst>
      <p:ext uri="{BB962C8B-B14F-4D97-AF65-F5344CB8AC3E}">
        <p14:creationId xmlns:p14="http://schemas.microsoft.com/office/powerpoint/2010/main" val="3658926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EBE3-55C5-494B-97B3-CD4E511272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699A07-0139-48C5-BFF1-0050AA5C1F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BB4833-94D7-4837-B076-83E73FF200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3A513D-13E9-428D-B080-18D45AFA0ECC}"/>
              </a:ext>
            </a:extLst>
          </p:cNvPr>
          <p:cNvSpPr>
            <a:spLocks noGrp="1"/>
          </p:cNvSpPr>
          <p:nvPr>
            <p:ph type="dt" sz="half" idx="10"/>
          </p:nvPr>
        </p:nvSpPr>
        <p:spPr/>
        <p:txBody>
          <a:bodyPr/>
          <a:lstStyle/>
          <a:p>
            <a:fld id="{48716897-5022-4664-848D-C9C92B420936}" type="datetimeFigureOut">
              <a:rPr lang="en-US" smtClean="0"/>
              <a:t>9/12/2021</a:t>
            </a:fld>
            <a:endParaRPr lang="en-US"/>
          </a:p>
        </p:txBody>
      </p:sp>
      <p:sp>
        <p:nvSpPr>
          <p:cNvPr id="6" name="Footer Placeholder 5">
            <a:extLst>
              <a:ext uri="{FF2B5EF4-FFF2-40B4-BE49-F238E27FC236}">
                <a16:creationId xmlns:a16="http://schemas.microsoft.com/office/drawing/2014/main" id="{83E44EB2-7B67-4515-8F6C-DB2E52AAD5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D9A846-1557-4C1B-88BD-DBC7D422308C}"/>
              </a:ext>
            </a:extLst>
          </p:cNvPr>
          <p:cNvSpPr>
            <a:spLocks noGrp="1"/>
          </p:cNvSpPr>
          <p:nvPr>
            <p:ph type="sldNum" sz="quarter" idx="12"/>
          </p:nvPr>
        </p:nvSpPr>
        <p:spPr/>
        <p:txBody>
          <a:bodyPr/>
          <a:lstStyle/>
          <a:p>
            <a:fld id="{7C091FFA-4227-4A33-9A2F-8F4F8B24F092}" type="slidenum">
              <a:rPr lang="en-US" smtClean="0"/>
              <a:t>‹#›</a:t>
            </a:fld>
            <a:endParaRPr lang="en-US"/>
          </a:p>
        </p:txBody>
      </p:sp>
    </p:spTree>
    <p:extLst>
      <p:ext uri="{BB962C8B-B14F-4D97-AF65-F5344CB8AC3E}">
        <p14:creationId xmlns:p14="http://schemas.microsoft.com/office/powerpoint/2010/main" val="1504152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EF720-09A3-4711-BF5D-C0C2A1F547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587B52-C956-46DA-9496-1F08E8ACEE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FADA09-B57C-4889-B420-5E14E2F5A0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16897-5022-4664-848D-C9C92B420936}" type="datetimeFigureOut">
              <a:rPr lang="en-US" smtClean="0"/>
              <a:t>9/12/2021</a:t>
            </a:fld>
            <a:endParaRPr lang="en-US"/>
          </a:p>
        </p:txBody>
      </p:sp>
      <p:sp>
        <p:nvSpPr>
          <p:cNvPr id="5" name="Footer Placeholder 4">
            <a:extLst>
              <a:ext uri="{FF2B5EF4-FFF2-40B4-BE49-F238E27FC236}">
                <a16:creationId xmlns:a16="http://schemas.microsoft.com/office/drawing/2014/main" id="{8FCE46E9-9600-4A89-A252-193D133BB8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2058C2-7384-41A9-9BEC-5A3520798F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91FFA-4227-4A33-9A2F-8F4F8B24F092}" type="slidenum">
              <a:rPr lang="en-US" smtClean="0"/>
              <a:t>‹#›</a:t>
            </a:fld>
            <a:endParaRPr lang="en-US"/>
          </a:p>
        </p:txBody>
      </p:sp>
    </p:spTree>
    <p:extLst>
      <p:ext uri="{BB962C8B-B14F-4D97-AF65-F5344CB8AC3E}">
        <p14:creationId xmlns:p14="http://schemas.microsoft.com/office/powerpoint/2010/main" val="3955123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6000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A6153-53FB-42F5-86CF-51E2ADB9122B}"/>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0E6C85B0-A91E-4ABB-9850-9050240F1B47}"/>
              </a:ext>
            </a:extLst>
          </p:cNvPr>
          <p:cNvSpPr>
            <a:spLocks noGrp="1"/>
          </p:cNvSpPr>
          <p:nvPr>
            <p:ph idx="1"/>
          </p:nvPr>
        </p:nvSpPr>
        <p:spPr>
          <a:xfrm>
            <a:off x="838199" y="1825625"/>
            <a:ext cx="10908323" cy="4351338"/>
          </a:xfrm>
        </p:spPr>
        <p:txBody>
          <a:bodyPr>
            <a:noAutofit/>
          </a:bodyPr>
          <a:lstStyle/>
          <a:p>
            <a:pPr>
              <a:lnSpc>
                <a:spcPct val="80000"/>
              </a:lnSpc>
            </a:pPr>
            <a:r>
              <a:rPr lang="en-US" dirty="0"/>
              <a:t>We must carefully choose our “in crowd,” but friends aren't the only ones who can lead us away from God.</a:t>
            </a:r>
          </a:p>
          <a:p>
            <a:pPr>
              <a:lnSpc>
                <a:spcPct val="80000"/>
              </a:lnSpc>
            </a:pPr>
            <a:endParaRPr lang="en-US" sz="2000" dirty="0"/>
          </a:p>
          <a:p>
            <a:pPr>
              <a:lnSpc>
                <a:spcPct val="80000"/>
              </a:lnSpc>
            </a:pPr>
            <a:r>
              <a:rPr lang="en-US" dirty="0"/>
              <a:t>If God’s people loved Him with all their hearts, they would allow nothing to persuade them away from Him. (Deut. 12.28-13.11)</a:t>
            </a:r>
          </a:p>
          <a:p>
            <a:pPr>
              <a:lnSpc>
                <a:spcPct val="80000"/>
              </a:lnSpc>
            </a:pPr>
            <a:endParaRPr lang="en-US" sz="2000" dirty="0"/>
          </a:p>
          <a:p>
            <a:pPr>
              <a:lnSpc>
                <a:spcPct val="80000"/>
              </a:lnSpc>
            </a:pPr>
            <a:r>
              <a:rPr lang="en-US" dirty="0"/>
              <a:t>Jesus would be the source of a strong division between families because sin would rip them apart.</a:t>
            </a:r>
          </a:p>
          <a:p>
            <a:pPr>
              <a:lnSpc>
                <a:spcPct val="80000"/>
              </a:lnSpc>
            </a:pPr>
            <a:endParaRPr lang="en-US" sz="2000" dirty="0"/>
          </a:p>
          <a:p>
            <a:pPr>
              <a:lnSpc>
                <a:spcPct val="80000"/>
              </a:lnSpc>
            </a:pPr>
            <a:r>
              <a:rPr lang="en-US" dirty="0"/>
              <a:t>Though separated from family, those who loved Jesus would be welcomed into a new family of faithfulness, the family of God.</a:t>
            </a:r>
          </a:p>
          <a:p>
            <a:pPr>
              <a:lnSpc>
                <a:spcPct val="80000"/>
              </a:lnSpc>
            </a:pPr>
            <a:endParaRPr lang="en-US" sz="2000" dirty="0"/>
          </a:p>
          <a:p>
            <a:pPr>
              <a:lnSpc>
                <a:spcPct val="80000"/>
              </a:lnSpc>
            </a:pPr>
            <a:r>
              <a:rPr lang="en-US" dirty="0"/>
              <a:t>The death penalty symbolizes severed fellowship with our Christian family. (1 Cor. 5.1-13)</a:t>
            </a:r>
          </a:p>
        </p:txBody>
      </p:sp>
    </p:spTree>
    <p:extLst>
      <p:ext uri="{BB962C8B-B14F-4D97-AF65-F5344CB8AC3E}">
        <p14:creationId xmlns:p14="http://schemas.microsoft.com/office/powerpoint/2010/main" val="3535357950"/>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A6153-53FB-42F5-86CF-51E2ADB9122B}"/>
              </a:ext>
            </a:extLst>
          </p:cNvPr>
          <p:cNvSpPr>
            <a:spLocks noGrp="1"/>
          </p:cNvSpPr>
          <p:nvPr>
            <p:ph type="title"/>
          </p:nvPr>
        </p:nvSpPr>
        <p:spPr/>
        <p:txBody>
          <a:bodyPr/>
          <a:lstStyle/>
          <a:p>
            <a:r>
              <a:rPr lang="en-US" dirty="0"/>
              <a:t>“You Shall Serve Him” </a:t>
            </a:r>
            <a:r>
              <a:rPr lang="en-US" sz="3200" dirty="0"/>
              <a:t>(Deut. 13.4)</a:t>
            </a:r>
            <a:endParaRPr lang="en-US" dirty="0"/>
          </a:p>
        </p:txBody>
      </p:sp>
      <p:sp>
        <p:nvSpPr>
          <p:cNvPr id="3" name="Content Placeholder 2">
            <a:extLst>
              <a:ext uri="{FF2B5EF4-FFF2-40B4-BE49-F238E27FC236}">
                <a16:creationId xmlns:a16="http://schemas.microsoft.com/office/drawing/2014/main" id="{0E6C85B0-A91E-4ABB-9850-9050240F1B47}"/>
              </a:ext>
            </a:extLst>
          </p:cNvPr>
          <p:cNvSpPr>
            <a:spLocks noGrp="1"/>
          </p:cNvSpPr>
          <p:nvPr>
            <p:ph idx="1"/>
          </p:nvPr>
        </p:nvSpPr>
        <p:spPr/>
        <p:txBody>
          <a:bodyPr>
            <a:normAutofit/>
          </a:bodyPr>
          <a:lstStyle/>
          <a:p>
            <a:r>
              <a:rPr lang="en-US" sz="3200" dirty="0"/>
              <a:t>God’s name is the foundation of His commands and covenants. (Lev. 18.2-5, 30; 19.2-4, 9-12; Deut. 12.28-32; 13.2; 4.3-5; 5.9-10; 11.26-28; cf. Josh. 24.15; John 14.15)</a:t>
            </a:r>
          </a:p>
          <a:p>
            <a:endParaRPr lang="en-US" sz="3200" dirty="0"/>
          </a:p>
          <a:p>
            <a:r>
              <a:rPr lang="en-US" sz="3200" dirty="0"/>
              <a:t>Being lead away from God is not denying He exists or that other gods must be worshiped, necessarily. Since God’s commands are intertwined with who God is, it’s rejecting His commandments that lead us astray. It’s “I’m not going to obey this commandment when it comes to my family.”</a:t>
            </a:r>
          </a:p>
        </p:txBody>
      </p:sp>
    </p:spTree>
    <p:extLst>
      <p:ext uri="{BB962C8B-B14F-4D97-AF65-F5344CB8AC3E}">
        <p14:creationId xmlns:p14="http://schemas.microsoft.com/office/powerpoint/2010/main" val="12684864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21453-E0F3-4A5B-A6F3-558C845095E4}"/>
              </a:ext>
            </a:extLst>
          </p:cNvPr>
          <p:cNvSpPr>
            <a:spLocks noGrp="1"/>
          </p:cNvSpPr>
          <p:nvPr>
            <p:ph type="title"/>
          </p:nvPr>
        </p:nvSpPr>
        <p:spPr>
          <a:xfrm>
            <a:off x="704388" y="365125"/>
            <a:ext cx="10515600" cy="1325563"/>
          </a:xfrm>
        </p:spPr>
        <p:txBody>
          <a:bodyPr>
            <a:normAutofit/>
          </a:bodyPr>
          <a:lstStyle/>
          <a:p>
            <a:r>
              <a:rPr lang="en-US" sz="4000" dirty="0"/>
              <a:t>When Family Is Leading Us Away from God…</a:t>
            </a:r>
          </a:p>
        </p:txBody>
      </p:sp>
      <p:sp>
        <p:nvSpPr>
          <p:cNvPr id="3" name="Content Placeholder 2">
            <a:extLst>
              <a:ext uri="{FF2B5EF4-FFF2-40B4-BE49-F238E27FC236}">
                <a16:creationId xmlns:a16="http://schemas.microsoft.com/office/drawing/2014/main" id="{CB00EAA7-1A92-41F3-AC3D-6527A9FCF1ED}"/>
              </a:ext>
            </a:extLst>
          </p:cNvPr>
          <p:cNvSpPr>
            <a:spLocks noGrp="1"/>
          </p:cNvSpPr>
          <p:nvPr>
            <p:ph idx="1"/>
          </p:nvPr>
        </p:nvSpPr>
        <p:spPr>
          <a:xfrm>
            <a:off x="704387" y="1825625"/>
            <a:ext cx="11008058" cy="4351338"/>
          </a:xfrm>
        </p:spPr>
        <p:txBody>
          <a:bodyPr>
            <a:normAutofit/>
          </a:bodyPr>
          <a:lstStyle/>
          <a:p>
            <a:r>
              <a:rPr lang="en-US" dirty="0"/>
              <a:t>We must LOVE God more, no matter the cost.</a:t>
            </a:r>
          </a:p>
          <a:p>
            <a:endParaRPr lang="en-US" dirty="0"/>
          </a:p>
          <a:p>
            <a:r>
              <a:rPr lang="en-US" dirty="0"/>
              <a:t>We must CHALLENGE the error without compromise.</a:t>
            </a:r>
          </a:p>
          <a:p>
            <a:endParaRPr lang="en-US" dirty="0"/>
          </a:p>
          <a:p>
            <a:r>
              <a:rPr lang="en-US" dirty="0"/>
              <a:t>We must EXPOSE the error, despite the humiliation.</a:t>
            </a:r>
          </a:p>
          <a:p>
            <a:endParaRPr lang="en-US" dirty="0"/>
          </a:p>
          <a:p>
            <a:r>
              <a:rPr lang="en-US" dirty="0"/>
              <a:t>We must DISFELLOWSHIP when necessary, despite the consequences.</a:t>
            </a:r>
          </a:p>
          <a:p>
            <a:endParaRPr lang="en-US" dirty="0"/>
          </a:p>
          <a:p>
            <a:r>
              <a:rPr lang="en-US" dirty="0"/>
              <a:t>We must WAIT for the salvation of the Lord.</a:t>
            </a:r>
          </a:p>
        </p:txBody>
      </p:sp>
    </p:spTree>
    <p:extLst>
      <p:ext uri="{BB962C8B-B14F-4D97-AF65-F5344CB8AC3E}">
        <p14:creationId xmlns:p14="http://schemas.microsoft.com/office/powerpoint/2010/main" val="4235075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833C71-C39E-48AB-81B5-A70AFE6DF54D}"/>
              </a:ext>
            </a:extLst>
          </p:cNvPr>
          <p:cNvSpPr>
            <a:spLocks noGrp="1"/>
          </p:cNvSpPr>
          <p:nvPr>
            <p:ph idx="1"/>
          </p:nvPr>
        </p:nvSpPr>
        <p:spPr>
          <a:xfrm>
            <a:off x="838200" y="1253331"/>
            <a:ext cx="10515600" cy="4351338"/>
          </a:xfrm>
        </p:spPr>
        <p:txBody>
          <a:bodyPr>
            <a:normAutofit/>
          </a:bodyPr>
          <a:lstStyle/>
          <a:p>
            <a:r>
              <a:rPr lang="en-US" sz="6000" dirty="0"/>
              <a:t>Sometimes it’s not the “world” that pulls us away from God—it’s our own family!</a:t>
            </a:r>
          </a:p>
        </p:txBody>
      </p:sp>
    </p:spTree>
    <p:extLst>
      <p:ext uri="{BB962C8B-B14F-4D97-AF65-F5344CB8AC3E}">
        <p14:creationId xmlns:p14="http://schemas.microsoft.com/office/powerpoint/2010/main" val="2723484609"/>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295</Words>
  <Application>Microsoft Office PowerPoint</Application>
  <PresentationFormat>Widescreen</PresentationFormat>
  <Paragraphs>25</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Corbel</vt:lpstr>
      <vt:lpstr>Office Theme</vt:lpstr>
      <vt:lpstr>PowerPoint Presentation</vt:lpstr>
      <vt:lpstr>REVIEW</vt:lpstr>
      <vt:lpstr>“You Shall Serve Him” (Deut. 13.4)</vt:lpstr>
      <vt:lpstr>When Family Is Leading Us Away from God…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Franklin Drive Church of Christ</dc:creator>
  <cp:lastModifiedBy>Franklin Drive Church of Christ</cp:lastModifiedBy>
  <cp:revision>9</cp:revision>
  <dcterms:created xsi:type="dcterms:W3CDTF">2021-09-05T03:03:13Z</dcterms:created>
  <dcterms:modified xsi:type="dcterms:W3CDTF">2021-09-12T13:14:40Z</dcterms:modified>
</cp:coreProperties>
</file>