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9" r:id="rId5"/>
    <p:sldId id="260"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AF9098-4598-4BF0-B50F-B5B19541358B}" v="18" dt="2021-09-05T12:46:59.8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86" d="100"/>
          <a:sy n="86" d="100"/>
        </p:scale>
        <p:origin x="20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yan Garlock" userId="lq+wUOxcnuj/wrjz4I/6EePMKHTvtLRTepIx+VC0iCU=" providerId="None" clId="Web-{6BAF9098-4598-4BF0-B50F-B5B19541358B}"/>
    <pc:docChg chg="modSld">
      <pc:chgData name="Bryan Garlock" userId="lq+wUOxcnuj/wrjz4I/6EePMKHTvtLRTepIx+VC0iCU=" providerId="None" clId="Web-{6BAF9098-4598-4BF0-B50F-B5B19541358B}" dt="2021-09-05T12:46:59.823" v="8" actId="20577"/>
      <pc:docMkLst>
        <pc:docMk/>
      </pc:docMkLst>
      <pc:sldChg chg="modSp">
        <pc:chgData name="Bryan Garlock" userId="lq+wUOxcnuj/wrjz4I/6EePMKHTvtLRTepIx+VC0iCU=" providerId="None" clId="Web-{6BAF9098-4598-4BF0-B50F-B5B19541358B}" dt="2021-09-05T12:46:59.823" v="8" actId="20577"/>
        <pc:sldMkLst>
          <pc:docMk/>
          <pc:sldMk cId="3334416744" sldId="257"/>
        </pc:sldMkLst>
        <pc:spChg chg="mod">
          <ac:chgData name="Bryan Garlock" userId="lq+wUOxcnuj/wrjz4I/6EePMKHTvtLRTepIx+VC0iCU=" providerId="None" clId="Web-{6BAF9098-4598-4BF0-B50F-B5B19541358B}" dt="2021-09-05T12:46:59.823" v="8" actId="20577"/>
          <ac:spMkLst>
            <pc:docMk/>
            <pc:sldMk cId="3334416744" sldId="257"/>
            <ac:spMk id="3" creationId="{AB833C71-C39E-48AB-81B5-A70AFE6DF54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C9C4D-8518-43BB-84BF-83A13AC21A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F6779E-6B3B-4E8C-917F-26EBFB129A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A1B733-2D63-45DB-AFB1-99052293DA93}"/>
              </a:ext>
            </a:extLst>
          </p:cNvPr>
          <p:cNvSpPr>
            <a:spLocks noGrp="1"/>
          </p:cNvSpPr>
          <p:nvPr>
            <p:ph type="dt" sz="half" idx="10"/>
          </p:nvPr>
        </p:nvSpPr>
        <p:spPr/>
        <p:txBody>
          <a:bodyPr/>
          <a:lstStyle/>
          <a:p>
            <a:fld id="{48716897-5022-4664-848D-C9C92B420936}" type="datetimeFigureOut">
              <a:rPr lang="en-US" smtClean="0"/>
              <a:t>9/5/2021</a:t>
            </a:fld>
            <a:endParaRPr lang="en-US"/>
          </a:p>
        </p:txBody>
      </p:sp>
      <p:sp>
        <p:nvSpPr>
          <p:cNvPr id="5" name="Footer Placeholder 4">
            <a:extLst>
              <a:ext uri="{FF2B5EF4-FFF2-40B4-BE49-F238E27FC236}">
                <a16:creationId xmlns:a16="http://schemas.microsoft.com/office/drawing/2014/main" id="{B95DFCF9-E615-476C-922D-045ADCD7BA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7831BF-453F-46B0-8543-618D9BCE52E2}"/>
              </a:ext>
            </a:extLst>
          </p:cNvPr>
          <p:cNvSpPr>
            <a:spLocks noGrp="1"/>
          </p:cNvSpPr>
          <p:nvPr>
            <p:ph type="sldNum" sz="quarter" idx="12"/>
          </p:nvPr>
        </p:nvSpPr>
        <p:spPr/>
        <p:txBody>
          <a:bodyPr/>
          <a:lstStyle/>
          <a:p>
            <a:fld id="{7C091FFA-4227-4A33-9A2F-8F4F8B24F092}" type="slidenum">
              <a:rPr lang="en-US" smtClean="0"/>
              <a:t>‹#›</a:t>
            </a:fld>
            <a:endParaRPr lang="en-US"/>
          </a:p>
        </p:txBody>
      </p:sp>
    </p:spTree>
    <p:extLst>
      <p:ext uri="{BB962C8B-B14F-4D97-AF65-F5344CB8AC3E}">
        <p14:creationId xmlns:p14="http://schemas.microsoft.com/office/powerpoint/2010/main" val="158411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26CD5-18FC-4734-9E5F-343F85B7DB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2515D6-2BCC-44CD-A482-856755B85D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7BDDEE-282A-4C4A-B50D-00ABF7A65CBA}"/>
              </a:ext>
            </a:extLst>
          </p:cNvPr>
          <p:cNvSpPr>
            <a:spLocks noGrp="1"/>
          </p:cNvSpPr>
          <p:nvPr>
            <p:ph type="dt" sz="half" idx="10"/>
          </p:nvPr>
        </p:nvSpPr>
        <p:spPr/>
        <p:txBody>
          <a:bodyPr/>
          <a:lstStyle/>
          <a:p>
            <a:fld id="{48716897-5022-4664-848D-C9C92B420936}" type="datetimeFigureOut">
              <a:rPr lang="en-US" smtClean="0"/>
              <a:t>9/5/2021</a:t>
            </a:fld>
            <a:endParaRPr lang="en-US"/>
          </a:p>
        </p:txBody>
      </p:sp>
      <p:sp>
        <p:nvSpPr>
          <p:cNvPr id="5" name="Footer Placeholder 4">
            <a:extLst>
              <a:ext uri="{FF2B5EF4-FFF2-40B4-BE49-F238E27FC236}">
                <a16:creationId xmlns:a16="http://schemas.microsoft.com/office/drawing/2014/main" id="{52EE7872-F4DB-4468-ACB8-8CF8612C32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0979A3-03EA-4293-BCDF-EBE0436371A2}"/>
              </a:ext>
            </a:extLst>
          </p:cNvPr>
          <p:cNvSpPr>
            <a:spLocks noGrp="1"/>
          </p:cNvSpPr>
          <p:nvPr>
            <p:ph type="sldNum" sz="quarter" idx="12"/>
          </p:nvPr>
        </p:nvSpPr>
        <p:spPr/>
        <p:txBody>
          <a:bodyPr/>
          <a:lstStyle/>
          <a:p>
            <a:fld id="{7C091FFA-4227-4A33-9A2F-8F4F8B24F092}" type="slidenum">
              <a:rPr lang="en-US" smtClean="0"/>
              <a:t>‹#›</a:t>
            </a:fld>
            <a:endParaRPr lang="en-US"/>
          </a:p>
        </p:txBody>
      </p:sp>
    </p:spTree>
    <p:extLst>
      <p:ext uri="{BB962C8B-B14F-4D97-AF65-F5344CB8AC3E}">
        <p14:creationId xmlns:p14="http://schemas.microsoft.com/office/powerpoint/2010/main" val="1400153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14EA12-9F12-4126-9A43-1E510192F0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7D435F-14C0-4518-861F-14E4111F37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755727-5328-41A8-9EA1-0E6C63E70AE3}"/>
              </a:ext>
            </a:extLst>
          </p:cNvPr>
          <p:cNvSpPr>
            <a:spLocks noGrp="1"/>
          </p:cNvSpPr>
          <p:nvPr>
            <p:ph type="dt" sz="half" idx="10"/>
          </p:nvPr>
        </p:nvSpPr>
        <p:spPr/>
        <p:txBody>
          <a:bodyPr/>
          <a:lstStyle/>
          <a:p>
            <a:fld id="{48716897-5022-4664-848D-C9C92B420936}" type="datetimeFigureOut">
              <a:rPr lang="en-US" smtClean="0"/>
              <a:t>9/5/2021</a:t>
            </a:fld>
            <a:endParaRPr lang="en-US"/>
          </a:p>
        </p:txBody>
      </p:sp>
      <p:sp>
        <p:nvSpPr>
          <p:cNvPr id="5" name="Footer Placeholder 4">
            <a:extLst>
              <a:ext uri="{FF2B5EF4-FFF2-40B4-BE49-F238E27FC236}">
                <a16:creationId xmlns:a16="http://schemas.microsoft.com/office/drawing/2014/main" id="{CEF392DB-A470-4A1D-A5AA-C2BC39D4A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D4556-5BD7-43BC-9415-E41E56A8E7B9}"/>
              </a:ext>
            </a:extLst>
          </p:cNvPr>
          <p:cNvSpPr>
            <a:spLocks noGrp="1"/>
          </p:cNvSpPr>
          <p:nvPr>
            <p:ph type="sldNum" sz="quarter" idx="12"/>
          </p:nvPr>
        </p:nvSpPr>
        <p:spPr/>
        <p:txBody>
          <a:bodyPr/>
          <a:lstStyle/>
          <a:p>
            <a:fld id="{7C091FFA-4227-4A33-9A2F-8F4F8B24F092}" type="slidenum">
              <a:rPr lang="en-US" smtClean="0"/>
              <a:t>‹#›</a:t>
            </a:fld>
            <a:endParaRPr lang="en-US"/>
          </a:p>
        </p:txBody>
      </p:sp>
    </p:spTree>
    <p:extLst>
      <p:ext uri="{BB962C8B-B14F-4D97-AF65-F5344CB8AC3E}">
        <p14:creationId xmlns:p14="http://schemas.microsoft.com/office/powerpoint/2010/main" val="3606523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E7812-CC0D-42E5-9D25-21BA6FF7E036}"/>
              </a:ext>
            </a:extLst>
          </p:cNvPr>
          <p:cNvSpPr>
            <a:spLocks noGrp="1"/>
          </p:cNvSpPr>
          <p:nvPr>
            <p:ph type="title"/>
          </p:nvPr>
        </p:nvSpPr>
        <p:spPr/>
        <p:txBody>
          <a:bodyPr/>
          <a:lstStyle>
            <a:lvl1pPr marL="0" indent="0">
              <a:spcBef>
                <a:spcPts val="0"/>
              </a:spcBef>
              <a:buFont typeface="Arial" panose="020B0604020202020204" pitchFamily="34" charset="0"/>
              <a:buNone/>
              <a:defRPr b="1">
                <a:solidFill>
                  <a:schemeClr val="bg1"/>
                </a:solidFill>
                <a:latin typeface="Corbel" panose="020B0503020204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D74B2F5-69AC-4441-A2B0-A05C3C81CB2F}"/>
              </a:ext>
            </a:extLst>
          </p:cNvPr>
          <p:cNvSpPr>
            <a:spLocks noGrp="1"/>
          </p:cNvSpPr>
          <p:nvPr>
            <p:ph idx="1"/>
          </p:nvPr>
        </p:nvSpPr>
        <p:spPr/>
        <p:txBody>
          <a:bodyPr/>
          <a:lstStyle>
            <a:lvl1pPr marL="0" indent="0">
              <a:spcBef>
                <a:spcPts val="0"/>
              </a:spcBef>
              <a:buNone/>
              <a:defRPr b="1">
                <a:solidFill>
                  <a:schemeClr val="bg1"/>
                </a:solidFill>
                <a:latin typeface="Corbel" panose="020B0503020204020204" pitchFamily="34" charset="0"/>
              </a:defRPr>
            </a:lvl1pPr>
            <a:lvl2pPr marL="0" indent="0">
              <a:spcBef>
                <a:spcPts val="0"/>
              </a:spcBef>
              <a:buNone/>
              <a:defRPr b="1">
                <a:solidFill>
                  <a:schemeClr val="bg1"/>
                </a:solidFill>
                <a:latin typeface="Corbel" panose="020B0503020204020204" pitchFamily="34" charset="0"/>
              </a:defRPr>
            </a:lvl2pPr>
            <a:lvl3pPr marL="0" indent="0">
              <a:spcBef>
                <a:spcPts val="0"/>
              </a:spcBef>
              <a:buNone/>
              <a:defRPr b="1">
                <a:solidFill>
                  <a:schemeClr val="bg1"/>
                </a:solidFill>
                <a:latin typeface="Corbel" panose="020B0503020204020204" pitchFamily="34" charset="0"/>
              </a:defRPr>
            </a:lvl3pPr>
            <a:lvl4pPr marL="0" indent="0">
              <a:spcBef>
                <a:spcPts val="0"/>
              </a:spcBef>
              <a:buNone/>
              <a:defRPr b="1">
                <a:solidFill>
                  <a:schemeClr val="bg1"/>
                </a:solidFill>
                <a:latin typeface="Corbel" panose="020B0503020204020204" pitchFamily="34" charset="0"/>
              </a:defRPr>
            </a:lvl4pPr>
            <a:lvl5pPr marL="0" indent="0">
              <a:spcBef>
                <a:spcPts val="0"/>
              </a:spcBef>
              <a:buNone/>
              <a:defRPr b="1">
                <a:solidFill>
                  <a:schemeClr val="bg1"/>
                </a:solidFill>
                <a:latin typeface="Corbel" panose="020B05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3EBCBE5-9733-46AA-B5E8-E342F3420757}"/>
              </a:ext>
            </a:extLst>
          </p:cNvPr>
          <p:cNvSpPr>
            <a:spLocks noGrp="1"/>
          </p:cNvSpPr>
          <p:nvPr>
            <p:ph type="dt" sz="half" idx="10"/>
          </p:nvPr>
        </p:nvSpPr>
        <p:spPr/>
        <p:txBody>
          <a:bodyPr/>
          <a:lstStyle/>
          <a:p>
            <a:fld id="{48716897-5022-4664-848D-C9C92B420936}" type="datetimeFigureOut">
              <a:rPr lang="en-US" smtClean="0"/>
              <a:t>9/5/2021</a:t>
            </a:fld>
            <a:endParaRPr lang="en-US"/>
          </a:p>
        </p:txBody>
      </p:sp>
      <p:sp>
        <p:nvSpPr>
          <p:cNvPr id="5" name="Footer Placeholder 4">
            <a:extLst>
              <a:ext uri="{FF2B5EF4-FFF2-40B4-BE49-F238E27FC236}">
                <a16:creationId xmlns:a16="http://schemas.microsoft.com/office/drawing/2014/main" id="{60862AAB-B32F-44CC-AD93-EFA11E54C8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8EBE51-CCFB-4FA6-A1CE-11C152FE997E}"/>
              </a:ext>
            </a:extLst>
          </p:cNvPr>
          <p:cNvSpPr>
            <a:spLocks noGrp="1"/>
          </p:cNvSpPr>
          <p:nvPr>
            <p:ph type="sldNum" sz="quarter" idx="12"/>
          </p:nvPr>
        </p:nvSpPr>
        <p:spPr/>
        <p:txBody>
          <a:bodyPr/>
          <a:lstStyle/>
          <a:p>
            <a:fld id="{7C091FFA-4227-4A33-9A2F-8F4F8B24F092}" type="slidenum">
              <a:rPr lang="en-US" smtClean="0"/>
              <a:t>‹#›</a:t>
            </a:fld>
            <a:endParaRPr lang="en-US"/>
          </a:p>
        </p:txBody>
      </p:sp>
    </p:spTree>
    <p:extLst>
      <p:ext uri="{BB962C8B-B14F-4D97-AF65-F5344CB8AC3E}">
        <p14:creationId xmlns:p14="http://schemas.microsoft.com/office/powerpoint/2010/main" val="1463000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93BE8-C78B-4FD0-98F6-21556352D5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0525CD-0C6B-465C-BABD-4867F24C68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3CD10F-824D-4BA3-8BAA-B8925894C013}"/>
              </a:ext>
            </a:extLst>
          </p:cNvPr>
          <p:cNvSpPr>
            <a:spLocks noGrp="1"/>
          </p:cNvSpPr>
          <p:nvPr>
            <p:ph type="dt" sz="half" idx="10"/>
          </p:nvPr>
        </p:nvSpPr>
        <p:spPr/>
        <p:txBody>
          <a:bodyPr/>
          <a:lstStyle/>
          <a:p>
            <a:fld id="{48716897-5022-4664-848D-C9C92B420936}" type="datetimeFigureOut">
              <a:rPr lang="en-US" smtClean="0"/>
              <a:t>9/5/2021</a:t>
            </a:fld>
            <a:endParaRPr lang="en-US"/>
          </a:p>
        </p:txBody>
      </p:sp>
      <p:sp>
        <p:nvSpPr>
          <p:cNvPr id="5" name="Footer Placeholder 4">
            <a:extLst>
              <a:ext uri="{FF2B5EF4-FFF2-40B4-BE49-F238E27FC236}">
                <a16:creationId xmlns:a16="http://schemas.microsoft.com/office/drawing/2014/main" id="{6559B2A6-7334-4353-8556-B779C0FA09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E5D1E5-5545-4B11-BA0A-BB70F58CF6D9}"/>
              </a:ext>
            </a:extLst>
          </p:cNvPr>
          <p:cNvSpPr>
            <a:spLocks noGrp="1"/>
          </p:cNvSpPr>
          <p:nvPr>
            <p:ph type="sldNum" sz="quarter" idx="12"/>
          </p:nvPr>
        </p:nvSpPr>
        <p:spPr/>
        <p:txBody>
          <a:bodyPr/>
          <a:lstStyle/>
          <a:p>
            <a:fld id="{7C091FFA-4227-4A33-9A2F-8F4F8B24F092}" type="slidenum">
              <a:rPr lang="en-US" smtClean="0"/>
              <a:t>‹#›</a:t>
            </a:fld>
            <a:endParaRPr lang="en-US"/>
          </a:p>
        </p:txBody>
      </p:sp>
    </p:spTree>
    <p:extLst>
      <p:ext uri="{BB962C8B-B14F-4D97-AF65-F5344CB8AC3E}">
        <p14:creationId xmlns:p14="http://schemas.microsoft.com/office/powerpoint/2010/main" val="4275809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70CBA-7E79-48BB-9184-05A0F768DA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86FEE8-0A21-4166-8105-310B1E2C5A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7B79F6-42F8-4805-8193-BB56C92FF3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175058-AFE2-4A4C-86BD-6FE0033A096A}"/>
              </a:ext>
            </a:extLst>
          </p:cNvPr>
          <p:cNvSpPr>
            <a:spLocks noGrp="1"/>
          </p:cNvSpPr>
          <p:nvPr>
            <p:ph type="dt" sz="half" idx="10"/>
          </p:nvPr>
        </p:nvSpPr>
        <p:spPr/>
        <p:txBody>
          <a:bodyPr/>
          <a:lstStyle/>
          <a:p>
            <a:fld id="{48716897-5022-4664-848D-C9C92B420936}" type="datetimeFigureOut">
              <a:rPr lang="en-US" smtClean="0"/>
              <a:t>9/5/2021</a:t>
            </a:fld>
            <a:endParaRPr lang="en-US"/>
          </a:p>
        </p:txBody>
      </p:sp>
      <p:sp>
        <p:nvSpPr>
          <p:cNvPr id="6" name="Footer Placeholder 5">
            <a:extLst>
              <a:ext uri="{FF2B5EF4-FFF2-40B4-BE49-F238E27FC236}">
                <a16:creationId xmlns:a16="http://schemas.microsoft.com/office/drawing/2014/main" id="{174F46A9-16F6-4304-991C-41EBA37DFF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8F46CE-ABC6-4C0E-865B-EF50185D4F5F}"/>
              </a:ext>
            </a:extLst>
          </p:cNvPr>
          <p:cNvSpPr>
            <a:spLocks noGrp="1"/>
          </p:cNvSpPr>
          <p:nvPr>
            <p:ph type="sldNum" sz="quarter" idx="12"/>
          </p:nvPr>
        </p:nvSpPr>
        <p:spPr/>
        <p:txBody>
          <a:bodyPr/>
          <a:lstStyle/>
          <a:p>
            <a:fld id="{7C091FFA-4227-4A33-9A2F-8F4F8B24F092}" type="slidenum">
              <a:rPr lang="en-US" smtClean="0"/>
              <a:t>‹#›</a:t>
            </a:fld>
            <a:endParaRPr lang="en-US"/>
          </a:p>
        </p:txBody>
      </p:sp>
    </p:spTree>
    <p:extLst>
      <p:ext uri="{BB962C8B-B14F-4D97-AF65-F5344CB8AC3E}">
        <p14:creationId xmlns:p14="http://schemas.microsoft.com/office/powerpoint/2010/main" val="2800447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DD012-E089-4394-BE08-1D18006E7E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771067-286B-4991-A218-F724693BBF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5D0014-54CE-4BB5-ADB5-D332C912A4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F60BE5-ACCA-4134-A9A8-4C145ED1A6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68FFA1-5AFA-4193-A76C-2930B60357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53AC46-50B1-4C9D-90D8-34DD9D3684AB}"/>
              </a:ext>
            </a:extLst>
          </p:cNvPr>
          <p:cNvSpPr>
            <a:spLocks noGrp="1"/>
          </p:cNvSpPr>
          <p:nvPr>
            <p:ph type="dt" sz="half" idx="10"/>
          </p:nvPr>
        </p:nvSpPr>
        <p:spPr/>
        <p:txBody>
          <a:bodyPr/>
          <a:lstStyle/>
          <a:p>
            <a:fld id="{48716897-5022-4664-848D-C9C92B420936}" type="datetimeFigureOut">
              <a:rPr lang="en-US" smtClean="0"/>
              <a:t>9/5/2021</a:t>
            </a:fld>
            <a:endParaRPr lang="en-US"/>
          </a:p>
        </p:txBody>
      </p:sp>
      <p:sp>
        <p:nvSpPr>
          <p:cNvPr id="8" name="Footer Placeholder 7">
            <a:extLst>
              <a:ext uri="{FF2B5EF4-FFF2-40B4-BE49-F238E27FC236}">
                <a16:creationId xmlns:a16="http://schemas.microsoft.com/office/drawing/2014/main" id="{473E425D-754A-4FE9-8445-C9391F502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EDD846-FE1B-410D-AF39-68E6ABDE2192}"/>
              </a:ext>
            </a:extLst>
          </p:cNvPr>
          <p:cNvSpPr>
            <a:spLocks noGrp="1"/>
          </p:cNvSpPr>
          <p:nvPr>
            <p:ph type="sldNum" sz="quarter" idx="12"/>
          </p:nvPr>
        </p:nvSpPr>
        <p:spPr/>
        <p:txBody>
          <a:bodyPr/>
          <a:lstStyle/>
          <a:p>
            <a:fld id="{7C091FFA-4227-4A33-9A2F-8F4F8B24F092}" type="slidenum">
              <a:rPr lang="en-US" smtClean="0"/>
              <a:t>‹#›</a:t>
            </a:fld>
            <a:endParaRPr lang="en-US"/>
          </a:p>
        </p:txBody>
      </p:sp>
    </p:spTree>
    <p:extLst>
      <p:ext uri="{BB962C8B-B14F-4D97-AF65-F5344CB8AC3E}">
        <p14:creationId xmlns:p14="http://schemas.microsoft.com/office/powerpoint/2010/main" val="2998465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0F010-4ED8-43A0-B934-132A38E964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50070F-FA4B-4903-A8E2-926DD00DB77E}"/>
              </a:ext>
            </a:extLst>
          </p:cNvPr>
          <p:cNvSpPr>
            <a:spLocks noGrp="1"/>
          </p:cNvSpPr>
          <p:nvPr>
            <p:ph type="dt" sz="half" idx="10"/>
          </p:nvPr>
        </p:nvSpPr>
        <p:spPr/>
        <p:txBody>
          <a:bodyPr/>
          <a:lstStyle/>
          <a:p>
            <a:fld id="{48716897-5022-4664-848D-C9C92B420936}" type="datetimeFigureOut">
              <a:rPr lang="en-US" smtClean="0"/>
              <a:t>9/5/2021</a:t>
            </a:fld>
            <a:endParaRPr lang="en-US"/>
          </a:p>
        </p:txBody>
      </p:sp>
      <p:sp>
        <p:nvSpPr>
          <p:cNvPr id="4" name="Footer Placeholder 3">
            <a:extLst>
              <a:ext uri="{FF2B5EF4-FFF2-40B4-BE49-F238E27FC236}">
                <a16:creationId xmlns:a16="http://schemas.microsoft.com/office/drawing/2014/main" id="{7874A23E-6E61-4ED0-BB1B-F8944B5509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35A4B5-CB0E-4EFA-8B50-C062AE0D4005}"/>
              </a:ext>
            </a:extLst>
          </p:cNvPr>
          <p:cNvSpPr>
            <a:spLocks noGrp="1"/>
          </p:cNvSpPr>
          <p:nvPr>
            <p:ph type="sldNum" sz="quarter" idx="12"/>
          </p:nvPr>
        </p:nvSpPr>
        <p:spPr/>
        <p:txBody>
          <a:bodyPr/>
          <a:lstStyle/>
          <a:p>
            <a:fld id="{7C091FFA-4227-4A33-9A2F-8F4F8B24F092}" type="slidenum">
              <a:rPr lang="en-US" smtClean="0"/>
              <a:t>‹#›</a:t>
            </a:fld>
            <a:endParaRPr lang="en-US"/>
          </a:p>
        </p:txBody>
      </p:sp>
    </p:spTree>
    <p:extLst>
      <p:ext uri="{BB962C8B-B14F-4D97-AF65-F5344CB8AC3E}">
        <p14:creationId xmlns:p14="http://schemas.microsoft.com/office/powerpoint/2010/main" val="814728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CECBDB-4C2C-40E9-A123-6D3AF6568194}"/>
              </a:ext>
            </a:extLst>
          </p:cNvPr>
          <p:cNvSpPr>
            <a:spLocks noGrp="1"/>
          </p:cNvSpPr>
          <p:nvPr>
            <p:ph type="dt" sz="half" idx="10"/>
          </p:nvPr>
        </p:nvSpPr>
        <p:spPr/>
        <p:txBody>
          <a:bodyPr/>
          <a:lstStyle/>
          <a:p>
            <a:fld id="{48716897-5022-4664-848D-C9C92B420936}" type="datetimeFigureOut">
              <a:rPr lang="en-US" smtClean="0"/>
              <a:t>9/5/2021</a:t>
            </a:fld>
            <a:endParaRPr lang="en-US"/>
          </a:p>
        </p:txBody>
      </p:sp>
      <p:sp>
        <p:nvSpPr>
          <p:cNvPr id="3" name="Footer Placeholder 2">
            <a:extLst>
              <a:ext uri="{FF2B5EF4-FFF2-40B4-BE49-F238E27FC236}">
                <a16:creationId xmlns:a16="http://schemas.microsoft.com/office/drawing/2014/main" id="{1FD7CAEB-33F4-47B3-BB09-918B9DFD35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D6505B-E088-4121-A2AB-5294B464504C}"/>
              </a:ext>
            </a:extLst>
          </p:cNvPr>
          <p:cNvSpPr>
            <a:spLocks noGrp="1"/>
          </p:cNvSpPr>
          <p:nvPr>
            <p:ph type="sldNum" sz="quarter" idx="12"/>
          </p:nvPr>
        </p:nvSpPr>
        <p:spPr/>
        <p:txBody>
          <a:bodyPr/>
          <a:lstStyle/>
          <a:p>
            <a:fld id="{7C091FFA-4227-4A33-9A2F-8F4F8B24F092}" type="slidenum">
              <a:rPr lang="en-US" smtClean="0"/>
              <a:t>‹#›</a:t>
            </a:fld>
            <a:endParaRPr lang="en-US"/>
          </a:p>
        </p:txBody>
      </p:sp>
    </p:spTree>
    <p:extLst>
      <p:ext uri="{BB962C8B-B14F-4D97-AF65-F5344CB8AC3E}">
        <p14:creationId xmlns:p14="http://schemas.microsoft.com/office/powerpoint/2010/main" val="1384757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85C49-E31F-400A-B8DA-A65D53B94A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6824F2-1E28-4E85-84A6-1FDA161C84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115F49-12EC-4807-8666-3A7E0F547A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069E23-9B6F-48C8-AD87-5F1193C62215}"/>
              </a:ext>
            </a:extLst>
          </p:cNvPr>
          <p:cNvSpPr>
            <a:spLocks noGrp="1"/>
          </p:cNvSpPr>
          <p:nvPr>
            <p:ph type="dt" sz="half" idx="10"/>
          </p:nvPr>
        </p:nvSpPr>
        <p:spPr/>
        <p:txBody>
          <a:bodyPr/>
          <a:lstStyle/>
          <a:p>
            <a:fld id="{48716897-5022-4664-848D-C9C92B420936}" type="datetimeFigureOut">
              <a:rPr lang="en-US" smtClean="0"/>
              <a:t>9/5/2021</a:t>
            </a:fld>
            <a:endParaRPr lang="en-US"/>
          </a:p>
        </p:txBody>
      </p:sp>
      <p:sp>
        <p:nvSpPr>
          <p:cNvPr id="6" name="Footer Placeholder 5">
            <a:extLst>
              <a:ext uri="{FF2B5EF4-FFF2-40B4-BE49-F238E27FC236}">
                <a16:creationId xmlns:a16="http://schemas.microsoft.com/office/drawing/2014/main" id="{C5F0C269-F844-46B3-90FA-648F5A7BB8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955A6B-36CA-4996-B6B7-010AE5C51403}"/>
              </a:ext>
            </a:extLst>
          </p:cNvPr>
          <p:cNvSpPr>
            <a:spLocks noGrp="1"/>
          </p:cNvSpPr>
          <p:nvPr>
            <p:ph type="sldNum" sz="quarter" idx="12"/>
          </p:nvPr>
        </p:nvSpPr>
        <p:spPr/>
        <p:txBody>
          <a:bodyPr/>
          <a:lstStyle/>
          <a:p>
            <a:fld id="{7C091FFA-4227-4A33-9A2F-8F4F8B24F092}" type="slidenum">
              <a:rPr lang="en-US" smtClean="0"/>
              <a:t>‹#›</a:t>
            </a:fld>
            <a:endParaRPr lang="en-US"/>
          </a:p>
        </p:txBody>
      </p:sp>
    </p:spTree>
    <p:extLst>
      <p:ext uri="{BB962C8B-B14F-4D97-AF65-F5344CB8AC3E}">
        <p14:creationId xmlns:p14="http://schemas.microsoft.com/office/powerpoint/2010/main" val="3658926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EBE3-55C5-494B-97B3-CD4E511272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699A07-0139-48C5-BFF1-0050AA5C1F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BB4833-94D7-4837-B076-83E73FF200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3A513D-13E9-428D-B080-18D45AFA0ECC}"/>
              </a:ext>
            </a:extLst>
          </p:cNvPr>
          <p:cNvSpPr>
            <a:spLocks noGrp="1"/>
          </p:cNvSpPr>
          <p:nvPr>
            <p:ph type="dt" sz="half" idx="10"/>
          </p:nvPr>
        </p:nvSpPr>
        <p:spPr/>
        <p:txBody>
          <a:bodyPr/>
          <a:lstStyle/>
          <a:p>
            <a:fld id="{48716897-5022-4664-848D-C9C92B420936}" type="datetimeFigureOut">
              <a:rPr lang="en-US" smtClean="0"/>
              <a:t>9/5/2021</a:t>
            </a:fld>
            <a:endParaRPr lang="en-US"/>
          </a:p>
        </p:txBody>
      </p:sp>
      <p:sp>
        <p:nvSpPr>
          <p:cNvPr id="6" name="Footer Placeholder 5">
            <a:extLst>
              <a:ext uri="{FF2B5EF4-FFF2-40B4-BE49-F238E27FC236}">
                <a16:creationId xmlns:a16="http://schemas.microsoft.com/office/drawing/2014/main" id="{83E44EB2-7B67-4515-8F6C-DB2E52AAD5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D9A846-1557-4C1B-88BD-DBC7D422308C}"/>
              </a:ext>
            </a:extLst>
          </p:cNvPr>
          <p:cNvSpPr>
            <a:spLocks noGrp="1"/>
          </p:cNvSpPr>
          <p:nvPr>
            <p:ph type="sldNum" sz="quarter" idx="12"/>
          </p:nvPr>
        </p:nvSpPr>
        <p:spPr/>
        <p:txBody>
          <a:bodyPr/>
          <a:lstStyle/>
          <a:p>
            <a:fld id="{7C091FFA-4227-4A33-9A2F-8F4F8B24F092}" type="slidenum">
              <a:rPr lang="en-US" smtClean="0"/>
              <a:t>‹#›</a:t>
            </a:fld>
            <a:endParaRPr lang="en-US"/>
          </a:p>
        </p:txBody>
      </p:sp>
    </p:spTree>
    <p:extLst>
      <p:ext uri="{BB962C8B-B14F-4D97-AF65-F5344CB8AC3E}">
        <p14:creationId xmlns:p14="http://schemas.microsoft.com/office/powerpoint/2010/main" val="1504152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EF720-09A3-4711-BF5D-C0C2A1F547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587B52-C956-46DA-9496-1F08E8ACEE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FADA09-B57C-4889-B420-5E14E2F5A0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716897-5022-4664-848D-C9C92B420936}" type="datetimeFigureOut">
              <a:rPr lang="en-US" smtClean="0"/>
              <a:t>9/5/2021</a:t>
            </a:fld>
            <a:endParaRPr lang="en-US"/>
          </a:p>
        </p:txBody>
      </p:sp>
      <p:sp>
        <p:nvSpPr>
          <p:cNvPr id="5" name="Footer Placeholder 4">
            <a:extLst>
              <a:ext uri="{FF2B5EF4-FFF2-40B4-BE49-F238E27FC236}">
                <a16:creationId xmlns:a16="http://schemas.microsoft.com/office/drawing/2014/main" id="{8FCE46E9-9600-4A89-A252-193D133BB8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2058C2-7384-41A9-9BEC-5A3520798F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091FFA-4227-4A33-9A2F-8F4F8B24F092}" type="slidenum">
              <a:rPr lang="en-US" smtClean="0"/>
              <a:t>‹#›</a:t>
            </a:fld>
            <a:endParaRPr lang="en-US"/>
          </a:p>
        </p:txBody>
      </p:sp>
    </p:spTree>
    <p:extLst>
      <p:ext uri="{BB962C8B-B14F-4D97-AF65-F5344CB8AC3E}">
        <p14:creationId xmlns:p14="http://schemas.microsoft.com/office/powerpoint/2010/main" val="3955123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160000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833C71-C39E-48AB-81B5-A70AFE6DF54D}"/>
              </a:ext>
            </a:extLst>
          </p:cNvPr>
          <p:cNvSpPr>
            <a:spLocks noGrp="1"/>
          </p:cNvSpPr>
          <p:nvPr>
            <p:ph idx="1"/>
          </p:nvPr>
        </p:nvSpPr>
        <p:spPr>
          <a:xfrm>
            <a:off x="838200" y="1253331"/>
            <a:ext cx="10515600" cy="4351338"/>
          </a:xfrm>
        </p:spPr>
        <p:txBody>
          <a:bodyPr vert="horz" lIns="91440" tIns="45720" rIns="91440" bIns="45720" rtlCol="0" anchor="t">
            <a:normAutofit/>
          </a:bodyPr>
          <a:lstStyle/>
          <a:p>
            <a:r>
              <a:rPr lang="en-US" sz="4400" dirty="0">
                <a:latin typeface="Corbel"/>
              </a:rPr>
              <a:t>This strict COVENANT relationship with God required uncompromising faithfulness. If one COMPROMISED, God no longer had their COMPLETE allegiance. Neither CREDIBLE miracles nor intimate, familial relationships could interfere with their COMMUNION with God.</a:t>
            </a:r>
          </a:p>
        </p:txBody>
      </p:sp>
    </p:spTree>
    <p:extLst>
      <p:ext uri="{BB962C8B-B14F-4D97-AF65-F5344CB8AC3E}">
        <p14:creationId xmlns:p14="http://schemas.microsoft.com/office/powerpoint/2010/main" val="3334416744"/>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833C71-C39E-48AB-81B5-A70AFE6DF54D}"/>
              </a:ext>
            </a:extLst>
          </p:cNvPr>
          <p:cNvSpPr>
            <a:spLocks noGrp="1"/>
          </p:cNvSpPr>
          <p:nvPr>
            <p:ph idx="1"/>
          </p:nvPr>
        </p:nvSpPr>
        <p:spPr>
          <a:xfrm>
            <a:off x="838200" y="1253331"/>
            <a:ext cx="10515600" cy="4351338"/>
          </a:xfrm>
        </p:spPr>
        <p:txBody>
          <a:bodyPr>
            <a:normAutofit/>
          </a:bodyPr>
          <a:lstStyle/>
          <a:p>
            <a:r>
              <a:rPr lang="en-US" sz="4400" dirty="0"/>
              <a:t>Stoning emphasized the SERIOUSNESS of the transgression. The transgressors SEDUCED others to serve false gods, denying God's SALVATION and SOVEREIGNTY.</a:t>
            </a:r>
          </a:p>
        </p:txBody>
      </p:sp>
    </p:spTree>
    <p:extLst>
      <p:ext uri="{BB962C8B-B14F-4D97-AF65-F5344CB8AC3E}">
        <p14:creationId xmlns:p14="http://schemas.microsoft.com/office/powerpoint/2010/main" val="2470987527"/>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833C71-C39E-48AB-81B5-A70AFE6DF54D}"/>
              </a:ext>
            </a:extLst>
          </p:cNvPr>
          <p:cNvSpPr>
            <a:spLocks noGrp="1"/>
          </p:cNvSpPr>
          <p:nvPr>
            <p:ph idx="1"/>
          </p:nvPr>
        </p:nvSpPr>
        <p:spPr>
          <a:xfrm>
            <a:off x="838200" y="1253331"/>
            <a:ext cx="10515600" cy="4351338"/>
          </a:xfrm>
        </p:spPr>
        <p:txBody>
          <a:bodyPr>
            <a:normAutofit/>
          </a:bodyPr>
          <a:lstStyle/>
          <a:p>
            <a:r>
              <a:rPr lang="en-US" sz="4400" dirty="0"/>
              <a:t>Defending evil ENCOURAGES further corruption, but purging evil preserved their holiness and EXCLUSIVE worship of God. Throwing those stones caused them to EXPERIENCE the horror of sin.</a:t>
            </a:r>
          </a:p>
        </p:txBody>
      </p:sp>
    </p:spTree>
    <p:extLst>
      <p:ext uri="{BB962C8B-B14F-4D97-AF65-F5344CB8AC3E}">
        <p14:creationId xmlns:p14="http://schemas.microsoft.com/office/powerpoint/2010/main" val="2500895699"/>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833C71-C39E-48AB-81B5-A70AFE6DF54D}"/>
              </a:ext>
            </a:extLst>
          </p:cNvPr>
          <p:cNvSpPr>
            <a:spLocks noGrp="1"/>
          </p:cNvSpPr>
          <p:nvPr>
            <p:ph idx="1"/>
          </p:nvPr>
        </p:nvSpPr>
        <p:spPr>
          <a:xfrm>
            <a:off x="838200" y="1253331"/>
            <a:ext cx="10515600" cy="4351338"/>
          </a:xfrm>
        </p:spPr>
        <p:txBody>
          <a:bodyPr>
            <a:normAutofit/>
          </a:bodyPr>
          <a:lstStyle/>
          <a:p>
            <a:r>
              <a:rPr lang="en-US" sz="4400" dirty="0"/>
              <a:t>Jesus said that a division would come that would mimic STONING our family members. Echoing Micah, Jesus would be the SOURCE of this division. STRIFE was inevitable because families would be at odds, SEVERED by SIN.</a:t>
            </a:r>
          </a:p>
        </p:txBody>
      </p:sp>
    </p:spTree>
    <p:extLst>
      <p:ext uri="{BB962C8B-B14F-4D97-AF65-F5344CB8AC3E}">
        <p14:creationId xmlns:p14="http://schemas.microsoft.com/office/powerpoint/2010/main" val="3463257536"/>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833C71-C39E-48AB-81B5-A70AFE6DF54D}"/>
              </a:ext>
            </a:extLst>
          </p:cNvPr>
          <p:cNvSpPr>
            <a:spLocks noGrp="1"/>
          </p:cNvSpPr>
          <p:nvPr>
            <p:ph idx="1"/>
          </p:nvPr>
        </p:nvSpPr>
        <p:spPr>
          <a:xfrm>
            <a:off x="838200" y="1253331"/>
            <a:ext cx="10515600" cy="4351338"/>
          </a:xfrm>
        </p:spPr>
        <p:txBody>
          <a:bodyPr>
            <a:normAutofit/>
          </a:bodyPr>
          <a:lstStyle/>
          <a:p>
            <a:r>
              <a:rPr lang="en-US" sz="4400" dirty="0"/>
              <a:t>But there is hope. While Jesus would cause enmity within physical FAMILIES, saved ones would FORM a new family. FAITHFULNESS would now be found in the family of God. Take comfort in this!</a:t>
            </a:r>
          </a:p>
        </p:txBody>
      </p:sp>
    </p:spTree>
    <p:extLst>
      <p:ext uri="{BB962C8B-B14F-4D97-AF65-F5344CB8AC3E}">
        <p14:creationId xmlns:p14="http://schemas.microsoft.com/office/powerpoint/2010/main" val="864979239"/>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21453-E0F3-4A5B-A6F3-558C845095E4}"/>
              </a:ext>
            </a:extLst>
          </p:cNvPr>
          <p:cNvSpPr>
            <a:spLocks noGrp="1"/>
          </p:cNvSpPr>
          <p:nvPr>
            <p:ph type="title"/>
          </p:nvPr>
        </p:nvSpPr>
        <p:spPr>
          <a:xfrm>
            <a:off x="704388" y="365125"/>
            <a:ext cx="10515600" cy="1325563"/>
          </a:xfrm>
        </p:spPr>
        <p:txBody>
          <a:bodyPr>
            <a:normAutofit/>
          </a:bodyPr>
          <a:lstStyle/>
          <a:p>
            <a:r>
              <a:rPr lang="en-US" sz="4000" dirty="0"/>
              <a:t>When Family Is Leading Us Away from God…</a:t>
            </a:r>
          </a:p>
        </p:txBody>
      </p:sp>
      <p:sp>
        <p:nvSpPr>
          <p:cNvPr id="3" name="Content Placeholder 2">
            <a:extLst>
              <a:ext uri="{FF2B5EF4-FFF2-40B4-BE49-F238E27FC236}">
                <a16:creationId xmlns:a16="http://schemas.microsoft.com/office/drawing/2014/main" id="{CB00EAA7-1A92-41F3-AC3D-6527A9FCF1ED}"/>
              </a:ext>
            </a:extLst>
          </p:cNvPr>
          <p:cNvSpPr>
            <a:spLocks noGrp="1"/>
          </p:cNvSpPr>
          <p:nvPr>
            <p:ph idx="1"/>
          </p:nvPr>
        </p:nvSpPr>
        <p:spPr>
          <a:xfrm>
            <a:off x="704387" y="1825625"/>
            <a:ext cx="11008058" cy="4351338"/>
          </a:xfrm>
        </p:spPr>
        <p:txBody>
          <a:bodyPr>
            <a:normAutofit/>
          </a:bodyPr>
          <a:lstStyle/>
          <a:p>
            <a:r>
              <a:rPr lang="en-US" dirty="0"/>
              <a:t>We must LOVE God more, no matter the cost.</a:t>
            </a:r>
          </a:p>
          <a:p>
            <a:endParaRPr lang="en-US" dirty="0"/>
          </a:p>
          <a:p>
            <a:r>
              <a:rPr lang="en-US" dirty="0"/>
              <a:t>We must CHALLENGE the error without compromise.</a:t>
            </a:r>
          </a:p>
          <a:p>
            <a:endParaRPr lang="en-US" dirty="0"/>
          </a:p>
          <a:p>
            <a:r>
              <a:rPr lang="en-US" dirty="0"/>
              <a:t>We must EXPOSE the error, despite the humiliation.</a:t>
            </a:r>
          </a:p>
          <a:p>
            <a:endParaRPr lang="en-US" dirty="0"/>
          </a:p>
          <a:p>
            <a:r>
              <a:rPr lang="en-US" dirty="0"/>
              <a:t>We must DISFELLOWSHIP when necessary, despite the consequences.</a:t>
            </a:r>
          </a:p>
          <a:p>
            <a:endParaRPr lang="en-US" dirty="0"/>
          </a:p>
          <a:p>
            <a:r>
              <a:rPr lang="en-US" dirty="0"/>
              <a:t>We must WAIT for the salvation of the Lord.</a:t>
            </a:r>
          </a:p>
        </p:txBody>
      </p:sp>
    </p:spTree>
    <p:extLst>
      <p:ext uri="{BB962C8B-B14F-4D97-AF65-F5344CB8AC3E}">
        <p14:creationId xmlns:p14="http://schemas.microsoft.com/office/powerpoint/2010/main" val="42350757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833C71-C39E-48AB-81B5-A70AFE6DF54D}"/>
              </a:ext>
            </a:extLst>
          </p:cNvPr>
          <p:cNvSpPr>
            <a:spLocks noGrp="1"/>
          </p:cNvSpPr>
          <p:nvPr>
            <p:ph idx="1"/>
          </p:nvPr>
        </p:nvSpPr>
        <p:spPr>
          <a:xfrm>
            <a:off x="838200" y="1253331"/>
            <a:ext cx="10515600" cy="4351338"/>
          </a:xfrm>
        </p:spPr>
        <p:txBody>
          <a:bodyPr>
            <a:normAutofit/>
          </a:bodyPr>
          <a:lstStyle/>
          <a:p>
            <a:r>
              <a:rPr lang="en-US" sz="6000" dirty="0"/>
              <a:t>Sometimes it’s not the “world” that pulls us away from God—it’s our own family!</a:t>
            </a:r>
          </a:p>
        </p:txBody>
      </p:sp>
    </p:spTree>
    <p:extLst>
      <p:ext uri="{BB962C8B-B14F-4D97-AF65-F5344CB8AC3E}">
        <p14:creationId xmlns:p14="http://schemas.microsoft.com/office/powerpoint/2010/main" val="2723484609"/>
      </p:ext>
    </p:extLst>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247</Words>
  <Application>Microsoft Office PowerPoint</Application>
  <PresentationFormat>Widescreen</PresentationFormat>
  <Paragraphs>16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When Family Is Leading Us Away from God…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Franklin Drive Church of Christ</dc:creator>
  <cp:lastModifiedBy>Franklin Drive Church of Christ</cp:lastModifiedBy>
  <cp:revision>7</cp:revision>
  <dcterms:created xsi:type="dcterms:W3CDTF">2021-09-05T03:03:13Z</dcterms:created>
  <dcterms:modified xsi:type="dcterms:W3CDTF">2021-09-05T12:47:08Z</dcterms:modified>
</cp:coreProperties>
</file>