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33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7E731-EEF7-4A28-A3AD-F6575AEC02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538DA2-E4E4-4A90-8BCE-B95F819578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06EFA4-4E5E-4C58-BA5B-1C79A87B3F3D}"/>
              </a:ext>
            </a:extLst>
          </p:cNvPr>
          <p:cNvSpPr>
            <a:spLocks noGrp="1"/>
          </p:cNvSpPr>
          <p:nvPr>
            <p:ph type="dt" sz="half" idx="10"/>
          </p:nvPr>
        </p:nvSpPr>
        <p:spPr/>
        <p:txBody>
          <a:bodyPr/>
          <a:lstStyle/>
          <a:p>
            <a:fld id="{44B3A2B6-1A15-4067-BD6E-CB9DC4E96454}" type="datetimeFigureOut">
              <a:rPr lang="en-US" smtClean="0"/>
              <a:t>4/4/2021</a:t>
            </a:fld>
            <a:endParaRPr lang="en-US"/>
          </a:p>
        </p:txBody>
      </p:sp>
      <p:sp>
        <p:nvSpPr>
          <p:cNvPr id="5" name="Footer Placeholder 4">
            <a:extLst>
              <a:ext uri="{FF2B5EF4-FFF2-40B4-BE49-F238E27FC236}">
                <a16:creationId xmlns:a16="http://schemas.microsoft.com/office/drawing/2014/main" id="{A93D56BA-A116-48AD-BC7E-7CEA4722A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2B1A0-6B99-435F-9DE3-7081215E1BAF}"/>
              </a:ext>
            </a:extLst>
          </p:cNvPr>
          <p:cNvSpPr>
            <a:spLocks noGrp="1"/>
          </p:cNvSpPr>
          <p:nvPr>
            <p:ph type="sldNum" sz="quarter" idx="12"/>
          </p:nvPr>
        </p:nvSpPr>
        <p:spPr/>
        <p:txBody>
          <a:bodyPr/>
          <a:lstStyle/>
          <a:p>
            <a:fld id="{28B2B728-688A-4890-8961-F9C9C8E252E4}" type="slidenum">
              <a:rPr lang="en-US" smtClean="0"/>
              <a:t>‹#›</a:t>
            </a:fld>
            <a:endParaRPr lang="en-US"/>
          </a:p>
        </p:txBody>
      </p:sp>
    </p:spTree>
    <p:extLst>
      <p:ext uri="{BB962C8B-B14F-4D97-AF65-F5344CB8AC3E}">
        <p14:creationId xmlns:p14="http://schemas.microsoft.com/office/powerpoint/2010/main" val="65358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DDD0-F7F9-4C97-BCCC-7AAC90DD32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628F0A-EA0A-4670-B3A2-8CED25E91C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1132C4-AAFC-4395-99C6-37B0E00077DA}"/>
              </a:ext>
            </a:extLst>
          </p:cNvPr>
          <p:cNvSpPr>
            <a:spLocks noGrp="1"/>
          </p:cNvSpPr>
          <p:nvPr>
            <p:ph type="dt" sz="half" idx="10"/>
          </p:nvPr>
        </p:nvSpPr>
        <p:spPr/>
        <p:txBody>
          <a:bodyPr/>
          <a:lstStyle/>
          <a:p>
            <a:fld id="{44B3A2B6-1A15-4067-BD6E-CB9DC4E96454}" type="datetimeFigureOut">
              <a:rPr lang="en-US" smtClean="0"/>
              <a:t>4/4/2021</a:t>
            </a:fld>
            <a:endParaRPr lang="en-US"/>
          </a:p>
        </p:txBody>
      </p:sp>
      <p:sp>
        <p:nvSpPr>
          <p:cNvPr id="5" name="Footer Placeholder 4">
            <a:extLst>
              <a:ext uri="{FF2B5EF4-FFF2-40B4-BE49-F238E27FC236}">
                <a16:creationId xmlns:a16="http://schemas.microsoft.com/office/drawing/2014/main" id="{F1C8D16E-569A-4779-B6C9-179D0D9B21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A0BEE-472B-4B24-B3B0-11A443A588BE}"/>
              </a:ext>
            </a:extLst>
          </p:cNvPr>
          <p:cNvSpPr>
            <a:spLocks noGrp="1"/>
          </p:cNvSpPr>
          <p:nvPr>
            <p:ph type="sldNum" sz="quarter" idx="12"/>
          </p:nvPr>
        </p:nvSpPr>
        <p:spPr/>
        <p:txBody>
          <a:bodyPr/>
          <a:lstStyle/>
          <a:p>
            <a:fld id="{28B2B728-688A-4890-8961-F9C9C8E252E4}" type="slidenum">
              <a:rPr lang="en-US" smtClean="0"/>
              <a:t>‹#›</a:t>
            </a:fld>
            <a:endParaRPr lang="en-US"/>
          </a:p>
        </p:txBody>
      </p:sp>
    </p:spTree>
    <p:extLst>
      <p:ext uri="{BB962C8B-B14F-4D97-AF65-F5344CB8AC3E}">
        <p14:creationId xmlns:p14="http://schemas.microsoft.com/office/powerpoint/2010/main" val="158730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1D9DC0-919E-4ABB-8B8F-F9C071B613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4EE377-5185-40E2-A37A-02C8871BFE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A12CB-E3B2-4998-B2E5-FFE5A3EB2AEA}"/>
              </a:ext>
            </a:extLst>
          </p:cNvPr>
          <p:cNvSpPr>
            <a:spLocks noGrp="1"/>
          </p:cNvSpPr>
          <p:nvPr>
            <p:ph type="dt" sz="half" idx="10"/>
          </p:nvPr>
        </p:nvSpPr>
        <p:spPr/>
        <p:txBody>
          <a:bodyPr/>
          <a:lstStyle/>
          <a:p>
            <a:fld id="{44B3A2B6-1A15-4067-BD6E-CB9DC4E96454}" type="datetimeFigureOut">
              <a:rPr lang="en-US" smtClean="0"/>
              <a:t>4/4/2021</a:t>
            </a:fld>
            <a:endParaRPr lang="en-US"/>
          </a:p>
        </p:txBody>
      </p:sp>
      <p:sp>
        <p:nvSpPr>
          <p:cNvPr id="5" name="Footer Placeholder 4">
            <a:extLst>
              <a:ext uri="{FF2B5EF4-FFF2-40B4-BE49-F238E27FC236}">
                <a16:creationId xmlns:a16="http://schemas.microsoft.com/office/drawing/2014/main" id="{1EDA8DEB-29DA-4DA7-959A-FE042F50C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76BF5-798D-4410-A3A9-5FAC9A66835C}"/>
              </a:ext>
            </a:extLst>
          </p:cNvPr>
          <p:cNvSpPr>
            <a:spLocks noGrp="1"/>
          </p:cNvSpPr>
          <p:nvPr>
            <p:ph type="sldNum" sz="quarter" idx="12"/>
          </p:nvPr>
        </p:nvSpPr>
        <p:spPr/>
        <p:txBody>
          <a:bodyPr/>
          <a:lstStyle/>
          <a:p>
            <a:fld id="{28B2B728-688A-4890-8961-F9C9C8E252E4}" type="slidenum">
              <a:rPr lang="en-US" smtClean="0"/>
              <a:t>‹#›</a:t>
            </a:fld>
            <a:endParaRPr lang="en-US"/>
          </a:p>
        </p:txBody>
      </p:sp>
    </p:spTree>
    <p:extLst>
      <p:ext uri="{BB962C8B-B14F-4D97-AF65-F5344CB8AC3E}">
        <p14:creationId xmlns:p14="http://schemas.microsoft.com/office/powerpoint/2010/main" val="138731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2B65B-C954-445C-AA00-B5C18B5435C7}"/>
              </a:ext>
            </a:extLst>
          </p:cNvPr>
          <p:cNvSpPr>
            <a:spLocks noGrp="1"/>
          </p:cNvSpPr>
          <p:nvPr>
            <p:ph type="title"/>
          </p:nvPr>
        </p:nvSpPr>
        <p:spPr/>
        <p:txBody>
          <a:bodyPr/>
          <a:lstStyle>
            <a:lvl1pPr algn="l">
              <a:spcBef>
                <a:spcPts val="0"/>
              </a:spcBef>
              <a:buFont typeface="Arial" panose="020B0604020202020204" pitchFamily="34" charset="0"/>
              <a:buNone/>
              <a:defRPr b="1">
                <a:solidFill>
                  <a:schemeClr val="bg1"/>
                </a:solidFill>
                <a:latin typeface="Corbel" panose="020B05030202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B50CCDD-EE86-4AC1-8750-1AAA90686415}"/>
              </a:ext>
            </a:extLst>
          </p:cNvPr>
          <p:cNvSpPr>
            <a:spLocks noGrp="1"/>
          </p:cNvSpPr>
          <p:nvPr>
            <p:ph idx="1"/>
          </p:nvPr>
        </p:nvSpPr>
        <p:spPr/>
        <p:txBody>
          <a:bodyPr/>
          <a:lstStyle>
            <a:lvl1pPr algn="l">
              <a:spcBef>
                <a:spcPts val="0"/>
              </a:spcBef>
              <a:buNone/>
              <a:defRPr b="1">
                <a:solidFill>
                  <a:schemeClr val="bg1"/>
                </a:solidFill>
                <a:latin typeface="Corbel" panose="020B0503020204020204" pitchFamily="34" charset="0"/>
              </a:defRPr>
            </a:lvl1pPr>
            <a:lvl2pPr algn="l">
              <a:spcBef>
                <a:spcPts val="0"/>
              </a:spcBef>
              <a:buNone/>
              <a:defRPr b="1">
                <a:solidFill>
                  <a:schemeClr val="bg1"/>
                </a:solidFill>
                <a:latin typeface="Corbel" panose="020B0503020204020204" pitchFamily="34" charset="0"/>
              </a:defRPr>
            </a:lvl2pPr>
            <a:lvl3pPr algn="l">
              <a:spcBef>
                <a:spcPts val="0"/>
              </a:spcBef>
              <a:buNone/>
              <a:defRPr b="1">
                <a:solidFill>
                  <a:schemeClr val="bg1"/>
                </a:solidFill>
                <a:latin typeface="Corbel" panose="020B0503020204020204" pitchFamily="34" charset="0"/>
              </a:defRPr>
            </a:lvl3pPr>
            <a:lvl4pPr algn="l">
              <a:spcBef>
                <a:spcPts val="0"/>
              </a:spcBef>
              <a:buNone/>
              <a:defRPr b="1">
                <a:solidFill>
                  <a:schemeClr val="bg1"/>
                </a:solidFill>
                <a:latin typeface="Corbel" panose="020B0503020204020204" pitchFamily="34" charset="0"/>
              </a:defRPr>
            </a:lvl4pPr>
            <a:lvl5pPr algn="l">
              <a:spcBef>
                <a:spcPts val="0"/>
              </a:spcBef>
              <a:buNone/>
              <a:defRPr b="1">
                <a:solidFill>
                  <a:schemeClr val="bg1"/>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FDA57-DEB7-4DE4-A15A-EAFB42A12F1B}"/>
              </a:ext>
            </a:extLst>
          </p:cNvPr>
          <p:cNvSpPr>
            <a:spLocks noGrp="1"/>
          </p:cNvSpPr>
          <p:nvPr>
            <p:ph type="dt" sz="half" idx="10"/>
          </p:nvPr>
        </p:nvSpPr>
        <p:spPr/>
        <p:txBody>
          <a:bodyPr/>
          <a:lstStyle/>
          <a:p>
            <a:fld id="{44B3A2B6-1A15-4067-BD6E-CB9DC4E96454}" type="datetimeFigureOut">
              <a:rPr lang="en-US" smtClean="0"/>
              <a:t>4/4/2021</a:t>
            </a:fld>
            <a:endParaRPr lang="en-US"/>
          </a:p>
        </p:txBody>
      </p:sp>
      <p:sp>
        <p:nvSpPr>
          <p:cNvPr id="5" name="Footer Placeholder 4">
            <a:extLst>
              <a:ext uri="{FF2B5EF4-FFF2-40B4-BE49-F238E27FC236}">
                <a16:creationId xmlns:a16="http://schemas.microsoft.com/office/drawing/2014/main" id="{BBBC2C72-74EA-401A-AC85-0D498D520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E8719-2D48-4FB7-8C45-4F256F43D1E1}"/>
              </a:ext>
            </a:extLst>
          </p:cNvPr>
          <p:cNvSpPr>
            <a:spLocks noGrp="1"/>
          </p:cNvSpPr>
          <p:nvPr>
            <p:ph type="sldNum" sz="quarter" idx="12"/>
          </p:nvPr>
        </p:nvSpPr>
        <p:spPr/>
        <p:txBody>
          <a:bodyPr/>
          <a:lstStyle/>
          <a:p>
            <a:fld id="{28B2B728-688A-4890-8961-F9C9C8E252E4}" type="slidenum">
              <a:rPr lang="en-US" smtClean="0"/>
              <a:t>‹#›</a:t>
            </a:fld>
            <a:endParaRPr lang="en-US"/>
          </a:p>
        </p:txBody>
      </p:sp>
    </p:spTree>
    <p:extLst>
      <p:ext uri="{BB962C8B-B14F-4D97-AF65-F5344CB8AC3E}">
        <p14:creationId xmlns:p14="http://schemas.microsoft.com/office/powerpoint/2010/main" val="301805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954F-A5A6-4F03-A459-D1F7CB1415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57C1BD-0ABF-460A-8B22-67675BF273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CFE366-AFE1-488B-8DED-6B057A95E3CE}"/>
              </a:ext>
            </a:extLst>
          </p:cNvPr>
          <p:cNvSpPr>
            <a:spLocks noGrp="1"/>
          </p:cNvSpPr>
          <p:nvPr>
            <p:ph type="dt" sz="half" idx="10"/>
          </p:nvPr>
        </p:nvSpPr>
        <p:spPr/>
        <p:txBody>
          <a:bodyPr/>
          <a:lstStyle/>
          <a:p>
            <a:fld id="{44B3A2B6-1A15-4067-BD6E-CB9DC4E96454}" type="datetimeFigureOut">
              <a:rPr lang="en-US" smtClean="0"/>
              <a:t>4/4/2021</a:t>
            </a:fld>
            <a:endParaRPr lang="en-US"/>
          </a:p>
        </p:txBody>
      </p:sp>
      <p:sp>
        <p:nvSpPr>
          <p:cNvPr id="5" name="Footer Placeholder 4">
            <a:extLst>
              <a:ext uri="{FF2B5EF4-FFF2-40B4-BE49-F238E27FC236}">
                <a16:creationId xmlns:a16="http://schemas.microsoft.com/office/drawing/2014/main" id="{A5E0D2FC-731E-4976-B951-E0D82EF42F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56D1E-5B9E-41F3-8186-47D74106D53B}"/>
              </a:ext>
            </a:extLst>
          </p:cNvPr>
          <p:cNvSpPr>
            <a:spLocks noGrp="1"/>
          </p:cNvSpPr>
          <p:nvPr>
            <p:ph type="sldNum" sz="quarter" idx="12"/>
          </p:nvPr>
        </p:nvSpPr>
        <p:spPr/>
        <p:txBody>
          <a:bodyPr/>
          <a:lstStyle/>
          <a:p>
            <a:fld id="{28B2B728-688A-4890-8961-F9C9C8E252E4}" type="slidenum">
              <a:rPr lang="en-US" smtClean="0"/>
              <a:t>‹#›</a:t>
            </a:fld>
            <a:endParaRPr lang="en-US"/>
          </a:p>
        </p:txBody>
      </p:sp>
    </p:spTree>
    <p:extLst>
      <p:ext uri="{BB962C8B-B14F-4D97-AF65-F5344CB8AC3E}">
        <p14:creationId xmlns:p14="http://schemas.microsoft.com/office/powerpoint/2010/main" val="303284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A3608-2D25-473F-8BD4-3B1BE25502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13181-F7F6-4130-BB74-497C0FB72E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B73496-EA19-444E-AF82-262FEC2C5D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5ACCF6-1F5D-44AA-9578-B799BB6646B8}"/>
              </a:ext>
            </a:extLst>
          </p:cNvPr>
          <p:cNvSpPr>
            <a:spLocks noGrp="1"/>
          </p:cNvSpPr>
          <p:nvPr>
            <p:ph type="dt" sz="half" idx="10"/>
          </p:nvPr>
        </p:nvSpPr>
        <p:spPr/>
        <p:txBody>
          <a:bodyPr/>
          <a:lstStyle/>
          <a:p>
            <a:fld id="{44B3A2B6-1A15-4067-BD6E-CB9DC4E96454}" type="datetimeFigureOut">
              <a:rPr lang="en-US" smtClean="0"/>
              <a:t>4/4/2021</a:t>
            </a:fld>
            <a:endParaRPr lang="en-US"/>
          </a:p>
        </p:txBody>
      </p:sp>
      <p:sp>
        <p:nvSpPr>
          <p:cNvPr id="6" name="Footer Placeholder 5">
            <a:extLst>
              <a:ext uri="{FF2B5EF4-FFF2-40B4-BE49-F238E27FC236}">
                <a16:creationId xmlns:a16="http://schemas.microsoft.com/office/drawing/2014/main" id="{6DCB7C68-311B-4967-9FB9-8DE9B8879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A4860D-FB27-4FB2-B79D-435B79BB94AF}"/>
              </a:ext>
            </a:extLst>
          </p:cNvPr>
          <p:cNvSpPr>
            <a:spLocks noGrp="1"/>
          </p:cNvSpPr>
          <p:nvPr>
            <p:ph type="sldNum" sz="quarter" idx="12"/>
          </p:nvPr>
        </p:nvSpPr>
        <p:spPr/>
        <p:txBody>
          <a:bodyPr/>
          <a:lstStyle/>
          <a:p>
            <a:fld id="{28B2B728-688A-4890-8961-F9C9C8E252E4}" type="slidenum">
              <a:rPr lang="en-US" smtClean="0"/>
              <a:t>‹#›</a:t>
            </a:fld>
            <a:endParaRPr lang="en-US"/>
          </a:p>
        </p:txBody>
      </p:sp>
    </p:spTree>
    <p:extLst>
      <p:ext uri="{BB962C8B-B14F-4D97-AF65-F5344CB8AC3E}">
        <p14:creationId xmlns:p14="http://schemas.microsoft.com/office/powerpoint/2010/main" val="265558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4CCA-0C4F-4738-B961-539998DF32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53AADB-4B11-4371-9C00-D6C5B19C20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EBEF7D-B06F-44B6-ACDA-11645A02E9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4B747E-889A-4B77-85DA-1D61902186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049F7F-0228-4A00-B1DF-7127772BB2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B69D26-EE10-4271-A73B-3A0771ED0B29}"/>
              </a:ext>
            </a:extLst>
          </p:cNvPr>
          <p:cNvSpPr>
            <a:spLocks noGrp="1"/>
          </p:cNvSpPr>
          <p:nvPr>
            <p:ph type="dt" sz="half" idx="10"/>
          </p:nvPr>
        </p:nvSpPr>
        <p:spPr/>
        <p:txBody>
          <a:bodyPr/>
          <a:lstStyle/>
          <a:p>
            <a:fld id="{44B3A2B6-1A15-4067-BD6E-CB9DC4E96454}" type="datetimeFigureOut">
              <a:rPr lang="en-US" smtClean="0"/>
              <a:t>4/4/2021</a:t>
            </a:fld>
            <a:endParaRPr lang="en-US"/>
          </a:p>
        </p:txBody>
      </p:sp>
      <p:sp>
        <p:nvSpPr>
          <p:cNvPr id="8" name="Footer Placeholder 7">
            <a:extLst>
              <a:ext uri="{FF2B5EF4-FFF2-40B4-BE49-F238E27FC236}">
                <a16:creationId xmlns:a16="http://schemas.microsoft.com/office/drawing/2014/main" id="{42166A99-9655-4FDD-B268-3444503556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CED1FC-47AF-46EF-BC19-08941B899C42}"/>
              </a:ext>
            </a:extLst>
          </p:cNvPr>
          <p:cNvSpPr>
            <a:spLocks noGrp="1"/>
          </p:cNvSpPr>
          <p:nvPr>
            <p:ph type="sldNum" sz="quarter" idx="12"/>
          </p:nvPr>
        </p:nvSpPr>
        <p:spPr/>
        <p:txBody>
          <a:bodyPr/>
          <a:lstStyle/>
          <a:p>
            <a:fld id="{28B2B728-688A-4890-8961-F9C9C8E252E4}" type="slidenum">
              <a:rPr lang="en-US" smtClean="0"/>
              <a:t>‹#›</a:t>
            </a:fld>
            <a:endParaRPr lang="en-US"/>
          </a:p>
        </p:txBody>
      </p:sp>
    </p:spTree>
    <p:extLst>
      <p:ext uri="{BB962C8B-B14F-4D97-AF65-F5344CB8AC3E}">
        <p14:creationId xmlns:p14="http://schemas.microsoft.com/office/powerpoint/2010/main" val="266430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1A86-976C-4B95-A2AF-2E159963FF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5984DB-4815-49AC-8E12-6B8A52FE72E1}"/>
              </a:ext>
            </a:extLst>
          </p:cNvPr>
          <p:cNvSpPr>
            <a:spLocks noGrp="1"/>
          </p:cNvSpPr>
          <p:nvPr>
            <p:ph type="dt" sz="half" idx="10"/>
          </p:nvPr>
        </p:nvSpPr>
        <p:spPr/>
        <p:txBody>
          <a:bodyPr/>
          <a:lstStyle/>
          <a:p>
            <a:fld id="{44B3A2B6-1A15-4067-BD6E-CB9DC4E96454}" type="datetimeFigureOut">
              <a:rPr lang="en-US" smtClean="0"/>
              <a:t>4/4/2021</a:t>
            </a:fld>
            <a:endParaRPr lang="en-US"/>
          </a:p>
        </p:txBody>
      </p:sp>
      <p:sp>
        <p:nvSpPr>
          <p:cNvPr id="4" name="Footer Placeholder 3">
            <a:extLst>
              <a:ext uri="{FF2B5EF4-FFF2-40B4-BE49-F238E27FC236}">
                <a16:creationId xmlns:a16="http://schemas.microsoft.com/office/drawing/2014/main" id="{C85A5601-7E22-4D5B-AF10-C22916C4BC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8402D1-2E98-417D-B93C-E5073394089E}"/>
              </a:ext>
            </a:extLst>
          </p:cNvPr>
          <p:cNvSpPr>
            <a:spLocks noGrp="1"/>
          </p:cNvSpPr>
          <p:nvPr>
            <p:ph type="sldNum" sz="quarter" idx="12"/>
          </p:nvPr>
        </p:nvSpPr>
        <p:spPr/>
        <p:txBody>
          <a:bodyPr/>
          <a:lstStyle/>
          <a:p>
            <a:fld id="{28B2B728-688A-4890-8961-F9C9C8E252E4}" type="slidenum">
              <a:rPr lang="en-US" smtClean="0"/>
              <a:t>‹#›</a:t>
            </a:fld>
            <a:endParaRPr lang="en-US"/>
          </a:p>
        </p:txBody>
      </p:sp>
    </p:spTree>
    <p:extLst>
      <p:ext uri="{BB962C8B-B14F-4D97-AF65-F5344CB8AC3E}">
        <p14:creationId xmlns:p14="http://schemas.microsoft.com/office/powerpoint/2010/main" val="103742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DD0271-521E-4241-ADA7-D8CC8D21DC86}"/>
              </a:ext>
            </a:extLst>
          </p:cNvPr>
          <p:cNvSpPr>
            <a:spLocks noGrp="1"/>
          </p:cNvSpPr>
          <p:nvPr>
            <p:ph type="dt" sz="half" idx="10"/>
          </p:nvPr>
        </p:nvSpPr>
        <p:spPr/>
        <p:txBody>
          <a:bodyPr/>
          <a:lstStyle/>
          <a:p>
            <a:fld id="{44B3A2B6-1A15-4067-BD6E-CB9DC4E96454}" type="datetimeFigureOut">
              <a:rPr lang="en-US" smtClean="0"/>
              <a:t>4/4/2021</a:t>
            </a:fld>
            <a:endParaRPr lang="en-US"/>
          </a:p>
        </p:txBody>
      </p:sp>
      <p:sp>
        <p:nvSpPr>
          <p:cNvPr id="3" name="Footer Placeholder 2">
            <a:extLst>
              <a:ext uri="{FF2B5EF4-FFF2-40B4-BE49-F238E27FC236}">
                <a16:creationId xmlns:a16="http://schemas.microsoft.com/office/drawing/2014/main" id="{06BBB436-9C11-40F6-BA32-B5AA5DECD4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B4F1F9-B3B3-4C1A-8756-E938BCFFDE90}"/>
              </a:ext>
            </a:extLst>
          </p:cNvPr>
          <p:cNvSpPr>
            <a:spLocks noGrp="1"/>
          </p:cNvSpPr>
          <p:nvPr>
            <p:ph type="sldNum" sz="quarter" idx="12"/>
          </p:nvPr>
        </p:nvSpPr>
        <p:spPr/>
        <p:txBody>
          <a:bodyPr/>
          <a:lstStyle/>
          <a:p>
            <a:fld id="{28B2B728-688A-4890-8961-F9C9C8E252E4}" type="slidenum">
              <a:rPr lang="en-US" smtClean="0"/>
              <a:t>‹#›</a:t>
            </a:fld>
            <a:endParaRPr lang="en-US"/>
          </a:p>
        </p:txBody>
      </p:sp>
    </p:spTree>
    <p:extLst>
      <p:ext uri="{BB962C8B-B14F-4D97-AF65-F5344CB8AC3E}">
        <p14:creationId xmlns:p14="http://schemas.microsoft.com/office/powerpoint/2010/main" val="418341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649C-1A9B-4653-B7ED-E72D22DE34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E6F246-B604-4ECE-BD78-50A58B205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E72EC2-89A4-4B88-95D1-1E13982D9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311CC-99D1-476C-AE75-F7D7D3A0F634}"/>
              </a:ext>
            </a:extLst>
          </p:cNvPr>
          <p:cNvSpPr>
            <a:spLocks noGrp="1"/>
          </p:cNvSpPr>
          <p:nvPr>
            <p:ph type="dt" sz="half" idx="10"/>
          </p:nvPr>
        </p:nvSpPr>
        <p:spPr/>
        <p:txBody>
          <a:bodyPr/>
          <a:lstStyle/>
          <a:p>
            <a:fld id="{44B3A2B6-1A15-4067-BD6E-CB9DC4E96454}" type="datetimeFigureOut">
              <a:rPr lang="en-US" smtClean="0"/>
              <a:t>4/4/2021</a:t>
            </a:fld>
            <a:endParaRPr lang="en-US"/>
          </a:p>
        </p:txBody>
      </p:sp>
      <p:sp>
        <p:nvSpPr>
          <p:cNvPr id="6" name="Footer Placeholder 5">
            <a:extLst>
              <a:ext uri="{FF2B5EF4-FFF2-40B4-BE49-F238E27FC236}">
                <a16:creationId xmlns:a16="http://schemas.microsoft.com/office/drawing/2014/main" id="{2DE32EF3-0773-44A6-8DB6-45F6603FB2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2FB2F7-6899-45CB-864D-80D2003DF4E9}"/>
              </a:ext>
            </a:extLst>
          </p:cNvPr>
          <p:cNvSpPr>
            <a:spLocks noGrp="1"/>
          </p:cNvSpPr>
          <p:nvPr>
            <p:ph type="sldNum" sz="quarter" idx="12"/>
          </p:nvPr>
        </p:nvSpPr>
        <p:spPr/>
        <p:txBody>
          <a:bodyPr/>
          <a:lstStyle/>
          <a:p>
            <a:fld id="{28B2B728-688A-4890-8961-F9C9C8E252E4}" type="slidenum">
              <a:rPr lang="en-US" smtClean="0"/>
              <a:t>‹#›</a:t>
            </a:fld>
            <a:endParaRPr lang="en-US"/>
          </a:p>
        </p:txBody>
      </p:sp>
    </p:spTree>
    <p:extLst>
      <p:ext uri="{BB962C8B-B14F-4D97-AF65-F5344CB8AC3E}">
        <p14:creationId xmlns:p14="http://schemas.microsoft.com/office/powerpoint/2010/main" val="135682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1DE3C-C670-4BE1-993D-B110C71A1D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48DAB9-4E88-4FA9-BBE7-9E4F5CC42A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2B1423-19CE-4AC0-AD37-9B38C84EA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F8C7A2-F10F-4A58-A3C9-7BFEE748B6BF}"/>
              </a:ext>
            </a:extLst>
          </p:cNvPr>
          <p:cNvSpPr>
            <a:spLocks noGrp="1"/>
          </p:cNvSpPr>
          <p:nvPr>
            <p:ph type="dt" sz="half" idx="10"/>
          </p:nvPr>
        </p:nvSpPr>
        <p:spPr/>
        <p:txBody>
          <a:bodyPr/>
          <a:lstStyle/>
          <a:p>
            <a:fld id="{44B3A2B6-1A15-4067-BD6E-CB9DC4E96454}" type="datetimeFigureOut">
              <a:rPr lang="en-US" smtClean="0"/>
              <a:t>4/4/2021</a:t>
            </a:fld>
            <a:endParaRPr lang="en-US"/>
          </a:p>
        </p:txBody>
      </p:sp>
      <p:sp>
        <p:nvSpPr>
          <p:cNvPr id="6" name="Footer Placeholder 5">
            <a:extLst>
              <a:ext uri="{FF2B5EF4-FFF2-40B4-BE49-F238E27FC236}">
                <a16:creationId xmlns:a16="http://schemas.microsoft.com/office/drawing/2014/main" id="{C6C4DBE4-CCDE-405D-B633-223EF2FBD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68AA9E-2E29-4F9A-BBF9-CFAD548CDC52}"/>
              </a:ext>
            </a:extLst>
          </p:cNvPr>
          <p:cNvSpPr>
            <a:spLocks noGrp="1"/>
          </p:cNvSpPr>
          <p:nvPr>
            <p:ph type="sldNum" sz="quarter" idx="12"/>
          </p:nvPr>
        </p:nvSpPr>
        <p:spPr/>
        <p:txBody>
          <a:bodyPr/>
          <a:lstStyle/>
          <a:p>
            <a:fld id="{28B2B728-688A-4890-8961-F9C9C8E252E4}" type="slidenum">
              <a:rPr lang="en-US" smtClean="0"/>
              <a:t>‹#›</a:t>
            </a:fld>
            <a:endParaRPr lang="en-US"/>
          </a:p>
        </p:txBody>
      </p:sp>
    </p:spTree>
    <p:extLst>
      <p:ext uri="{BB962C8B-B14F-4D97-AF65-F5344CB8AC3E}">
        <p14:creationId xmlns:p14="http://schemas.microsoft.com/office/powerpoint/2010/main" val="421234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47DC4-E6E9-48CE-A24D-7C2EF2B20D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364F47-8153-44D8-9867-A3964164AC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680D3-3D54-4F6C-8828-5805A223D1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3A2B6-1A15-4067-BD6E-CB9DC4E96454}" type="datetimeFigureOut">
              <a:rPr lang="en-US" smtClean="0"/>
              <a:t>4/4/2021</a:t>
            </a:fld>
            <a:endParaRPr lang="en-US"/>
          </a:p>
        </p:txBody>
      </p:sp>
      <p:sp>
        <p:nvSpPr>
          <p:cNvPr id="5" name="Footer Placeholder 4">
            <a:extLst>
              <a:ext uri="{FF2B5EF4-FFF2-40B4-BE49-F238E27FC236}">
                <a16:creationId xmlns:a16="http://schemas.microsoft.com/office/drawing/2014/main" id="{6864E894-25F7-4E67-900C-37608D5468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C2D367-95CB-4505-B8C6-7AF286368A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2B728-688A-4890-8961-F9C9C8E252E4}" type="slidenum">
              <a:rPr lang="en-US" smtClean="0"/>
              <a:t>‹#›</a:t>
            </a:fld>
            <a:endParaRPr lang="en-US"/>
          </a:p>
        </p:txBody>
      </p:sp>
    </p:spTree>
    <p:extLst>
      <p:ext uri="{BB962C8B-B14F-4D97-AF65-F5344CB8AC3E}">
        <p14:creationId xmlns:p14="http://schemas.microsoft.com/office/powerpoint/2010/main" val="1177451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07184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EAE0-BF92-4007-8490-D87A0A9A8103}"/>
              </a:ext>
            </a:extLst>
          </p:cNvPr>
          <p:cNvSpPr>
            <a:spLocks noGrp="1"/>
          </p:cNvSpPr>
          <p:nvPr>
            <p:ph type="title"/>
          </p:nvPr>
        </p:nvSpPr>
        <p:spPr/>
        <p:txBody>
          <a:bodyPr/>
          <a:lstStyle/>
          <a:p>
            <a:r>
              <a:rPr lang="en-US" dirty="0"/>
              <a:t>Come Share in the Resurrection</a:t>
            </a:r>
          </a:p>
        </p:txBody>
      </p:sp>
      <p:sp>
        <p:nvSpPr>
          <p:cNvPr id="3" name="Content Placeholder 2">
            <a:extLst>
              <a:ext uri="{FF2B5EF4-FFF2-40B4-BE49-F238E27FC236}">
                <a16:creationId xmlns:a16="http://schemas.microsoft.com/office/drawing/2014/main" id="{BAA00E3A-9E6A-4272-9DD9-D98083656336}"/>
              </a:ext>
            </a:extLst>
          </p:cNvPr>
          <p:cNvSpPr>
            <a:spLocks noGrp="1"/>
          </p:cNvSpPr>
          <p:nvPr>
            <p:ph idx="1"/>
          </p:nvPr>
        </p:nvSpPr>
        <p:spPr/>
        <p:txBody>
          <a:bodyPr>
            <a:noAutofit/>
          </a:bodyPr>
          <a:lstStyle/>
          <a:p>
            <a:pPr marL="0"/>
            <a:r>
              <a:rPr lang="en-US" sz="4000" dirty="0"/>
              <a:t>They heard the gospel preached which produced faith, </a:t>
            </a:r>
            <a:r>
              <a:rPr lang="en-US" dirty="0"/>
              <a:t>Acts 2.37; 1 Cor. 15.1-3, 14; Rom. 10.17; 9-10</a:t>
            </a:r>
            <a:endParaRPr lang="en-US" sz="3600" dirty="0"/>
          </a:p>
          <a:p>
            <a:pPr marL="0"/>
            <a:endParaRPr lang="en-US" sz="3600" dirty="0"/>
          </a:p>
          <a:p>
            <a:pPr marL="0"/>
            <a:r>
              <a:rPr lang="en-US" sz="4000" dirty="0"/>
              <a:t>Once convicted of their sins, they were called to share in the resurrection of Jesus, </a:t>
            </a:r>
            <a:r>
              <a:rPr lang="en-US" dirty="0"/>
              <a:t>Acts 2.38; Rom. 6; Col. 2.12; 1 John 2.9-11; 3.14; 2 Cor. 5.14-16; 1 Peter 2.24; Gal. 5.24; Luke 9.23; Gal. 2.20; 1 Peter 1.3; 3.21-22</a:t>
            </a:r>
            <a:endParaRPr lang="en-US" sz="3600" dirty="0"/>
          </a:p>
        </p:txBody>
      </p:sp>
    </p:spTree>
    <p:extLst>
      <p:ext uri="{BB962C8B-B14F-4D97-AF65-F5344CB8AC3E}">
        <p14:creationId xmlns:p14="http://schemas.microsoft.com/office/powerpoint/2010/main" val="37670474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EAE0-BF92-4007-8490-D87A0A9A8103}"/>
              </a:ext>
            </a:extLst>
          </p:cNvPr>
          <p:cNvSpPr>
            <a:spLocks noGrp="1"/>
          </p:cNvSpPr>
          <p:nvPr>
            <p:ph type="title"/>
          </p:nvPr>
        </p:nvSpPr>
        <p:spPr/>
        <p:txBody>
          <a:bodyPr/>
          <a:lstStyle/>
          <a:p>
            <a:r>
              <a:rPr lang="en-US" dirty="0"/>
              <a:t>Come Share in the Resurrection</a:t>
            </a:r>
          </a:p>
        </p:txBody>
      </p:sp>
      <p:sp>
        <p:nvSpPr>
          <p:cNvPr id="3" name="Content Placeholder 2">
            <a:extLst>
              <a:ext uri="{FF2B5EF4-FFF2-40B4-BE49-F238E27FC236}">
                <a16:creationId xmlns:a16="http://schemas.microsoft.com/office/drawing/2014/main" id="{BAA00E3A-9E6A-4272-9DD9-D98083656336}"/>
              </a:ext>
            </a:extLst>
          </p:cNvPr>
          <p:cNvSpPr>
            <a:spLocks noGrp="1"/>
          </p:cNvSpPr>
          <p:nvPr>
            <p:ph idx="1"/>
          </p:nvPr>
        </p:nvSpPr>
        <p:spPr/>
        <p:txBody>
          <a:bodyPr>
            <a:normAutofit/>
          </a:bodyPr>
          <a:lstStyle/>
          <a:p>
            <a:pPr marL="0"/>
            <a:r>
              <a:rPr lang="en-US" sz="4000" dirty="0"/>
              <a:t>“The Spirit himself bears witness with our spirit that we are children of God, and if children, then heirs—heirs of God and fellow heirs with Christ, provided we suffer with him in order that we may also be glorified with him.” </a:t>
            </a:r>
          </a:p>
          <a:p>
            <a:pPr marL="0"/>
            <a:endParaRPr lang="en-US" sz="3400" dirty="0"/>
          </a:p>
          <a:p>
            <a:pPr marL="0"/>
            <a:r>
              <a:rPr lang="en-US" sz="3400" dirty="0"/>
              <a:t>Romans 8.16-17</a:t>
            </a:r>
            <a:endParaRPr lang="en-US" dirty="0"/>
          </a:p>
        </p:txBody>
      </p:sp>
    </p:spTree>
    <p:extLst>
      <p:ext uri="{BB962C8B-B14F-4D97-AF65-F5344CB8AC3E}">
        <p14:creationId xmlns:p14="http://schemas.microsoft.com/office/powerpoint/2010/main" val="3826639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EAE0-BF92-4007-8490-D87A0A9A8103}"/>
              </a:ext>
            </a:extLst>
          </p:cNvPr>
          <p:cNvSpPr>
            <a:spLocks noGrp="1"/>
          </p:cNvSpPr>
          <p:nvPr>
            <p:ph type="title"/>
          </p:nvPr>
        </p:nvSpPr>
        <p:spPr/>
        <p:txBody>
          <a:bodyPr/>
          <a:lstStyle/>
          <a:p>
            <a:r>
              <a:rPr lang="en-US" dirty="0"/>
              <a:t>The Resurrection Demands a Response</a:t>
            </a:r>
          </a:p>
        </p:txBody>
      </p:sp>
      <p:sp>
        <p:nvSpPr>
          <p:cNvPr id="3" name="Content Placeholder 2">
            <a:extLst>
              <a:ext uri="{FF2B5EF4-FFF2-40B4-BE49-F238E27FC236}">
                <a16:creationId xmlns:a16="http://schemas.microsoft.com/office/drawing/2014/main" id="{BAA00E3A-9E6A-4272-9DD9-D98083656336}"/>
              </a:ext>
            </a:extLst>
          </p:cNvPr>
          <p:cNvSpPr>
            <a:spLocks noGrp="1"/>
          </p:cNvSpPr>
          <p:nvPr>
            <p:ph idx="1"/>
          </p:nvPr>
        </p:nvSpPr>
        <p:spPr>
          <a:xfrm>
            <a:off x="838200" y="1584995"/>
            <a:ext cx="10515600" cy="4646922"/>
          </a:xfrm>
        </p:spPr>
        <p:txBody>
          <a:bodyPr>
            <a:noAutofit/>
          </a:bodyPr>
          <a:lstStyle/>
          <a:p>
            <a:pPr marL="0"/>
            <a:r>
              <a:rPr lang="en-US" sz="3600" dirty="0"/>
              <a:t>“‘ The times of ignorance God overlooked, but now he commands all people everywhere to repent, because he has fixed a day on which he will judge the world in righteousness by a man whom he has appointed; and of this he has given assurance to all by raising him from the dead.’ Now when they heard of the resurrection of the dead, some mocked. But others said, ‘We will hear you again about this.’ … But some men joined him and believed….”</a:t>
            </a:r>
          </a:p>
        </p:txBody>
      </p:sp>
      <p:sp>
        <p:nvSpPr>
          <p:cNvPr id="7" name="TextBox 6">
            <a:extLst>
              <a:ext uri="{FF2B5EF4-FFF2-40B4-BE49-F238E27FC236}">
                <a16:creationId xmlns:a16="http://schemas.microsoft.com/office/drawing/2014/main" id="{4077DC42-8C9D-49D2-8E15-80E5FBF0F024}"/>
              </a:ext>
            </a:extLst>
          </p:cNvPr>
          <p:cNvSpPr txBox="1"/>
          <p:nvPr/>
        </p:nvSpPr>
        <p:spPr>
          <a:xfrm>
            <a:off x="838200" y="6087539"/>
            <a:ext cx="6096000" cy="553998"/>
          </a:xfrm>
          <a:prstGeom prst="rect">
            <a:avLst/>
          </a:prstGeom>
          <a:noFill/>
        </p:spPr>
        <p:txBody>
          <a:bodyPr wrap="square">
            <a:spAutoFit/>
          </a:bodyPr>
          <a:lstStyle/>
          <a:p>
            <a:r>
              <a:rPr lang="en-US" sz="3000" b="1" dirty="0">
                <a:solidFill>
                  <a:schemeClr val="bg1"/>
                </a:solidFill>
                <a:latin typeface="Corbel" panose="020B0503020204020204" pitchFamily="34" charset="0"/>
              </a:rPr>
              <a:t>Acts 17.30-34</a:t>
            </a:r>
          </a:p>
        </p:txBody>
      </p:sp>
    </p:spTree>
    <p:extLst>
      <p:ext uri="{BB962C8B-B14F-4D97-AF65-F5344CB8AC3E}">
        <p14:creationId xmlns:p14="http://schemas.microsoft.com/office/powerpoint/2010/main" val="168155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243</Words>
  <Application>Microsoft Office PowerPoint</Application>
  <PresentationFormat>Widescreen</PresentationFormat>
  <Paragraphs>11</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Corbel</vt:lpstr>
      <vt:lpstr>Office Theme</vt:lpstr>
      <vt:lpstr>PowerPoint Presentation</vt:lpstr>
      <vt:lpstr>Come Share in the Resurrection</vt:lpstr>
      <vt:lpstr>Come Share in the Resurrection</vt:lpstr>
      <vt:lpstr>The Resurrection Demands a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Franklin Drive Church of Christ</dc:creator>
  <cp:lastModifiedBy>Franklin Drive Church of Christ</cp:lastModifiedBy>
  <cp:revision>4</cp:revision>
  <dcterms:created xsi:type="dcterms:W3CDTF">2021-04-04T05:16:39Z</dcterms:created>
  <dcterms:modified xsi:type="dcterms:W3CDTF">2021-04-04T13:09:13Z</dcterms:modified>
</cp:coreProperties>
</file>