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65" d="100"/>
          <a:sy n="65" d="100"/>
        </p:scale>
        <p:origin x="6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C56E-A827-419C-88B6-127A5A051C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DD1C2D-F3CE-4008-A19A-FA2938548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C5DCEB-CE20-4AA8-9443-55265CF8B9D9}"/>
              </a:ext>
            </a:extLst>
          </p:cNvPr>
          <p:cNvSpPr>
            <a:spLocks noGrp="1"/>
          </p:cNvSpPr>
          <p:nvPr>
            <p:ph type="dt" sz="half" idx="10"/>
          </p:nvPr>
        </p:nvSpPr>
        <p:spPr/>
        <p:txBody>
          <a:bodyPr/>
          <a:lstStyle/>
          <a:p>
            <a:fld id="{C663908A-153E-4D91-AF82-2229A83A6A8A}" type="datetimeFigureOut">
              <a:rPr lang="en-US" smtClean="0"/>
              <a:t>3/21/2021</a:t>
            </a:fld>
            <a:endParaRPr lang="en-US"/>
          </a:p>
        </p:txBody>
      </p:sp>
      <p:sp>
        <p:nvSpPr>
          <p:cNvPr id="5" name="Footer Placeholder 4">
            <a:extLst>
              <a:ext uri="{FF2B5EF4-FFF2-40B4-BE49-F238E27FC236}">
                <a16:creationId xmlns:a16="http://schemas.microsoft.com/office/drawing/2014/main" id="{85E7EBC0-0234-45A6-8398-8F5143C3A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07AA3-A341-4EF1-A441-A8A223DADCB1}"/>
              </a:ext>
            </a:extLst>
          </p:cNvPr>
          <p:cNvSpPr>
            <a:spLocks noGrp="1"/>
          </p:cNvSpPr>
          <p:nvPr>
            <p:ph type="sldNum" sz="quarter" idx="12"/>
          </p:nvPr>
        </p:nvSpPr>
        <p:spPr/>
        <p:txBody>
          <a:bodyPr/>
          <a:lstStyle/>
          <a:p>
            <a:fld id="{92A5FFC2-93FC-4F77-A268-21C9FFBABBD1}" type="slidenum">
              <a:rPr lang="en-US" smtClean="0"/>
              <a:t>‹#›</a:t>
            </a:fld>
            <a:endParaRPr lang="en-US"/>
          </a:p>
        </p:txBody>
      </p:sp>
    </p:spTree>
    <p:extLst>
      <p:ext uri="{BB962C8B-B14F-4D97-AF65-F5344CB8AC3E}">
        <p14:creationId xmlns:p14="http://schemas.microsoft.com/office/powerpoint/2010/main" val="2488108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724B-9298-47F7-894F-8BFF4DF002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3A5D91-F9E3-4659-9742-3C9AC1D99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C4F419-13E5-4AA5-9AF9-AF1F9FBDD947}"/>
              </a:ext>
            </a:extLst>
          </p:cNvPr>
          <p:cNvSpPr>
            <a:spLocks noGrp="1"/>
          </p:cNvSpPr>
          <p:nvPr>
            <p:ph type="dt" sz="half" idx="10"/>
          </p:nvPr>
        </p:nvSpPr>
        <p:spPr/>
        <p:txBody>
          <a:bodyPr/>
          <a:lstStyle/>
          <a:p>
            <a:fld id="{C663908A-153E-4D91-AF82-2229A83A6A8A}" type="datetimeFigureOut">
              <a:rPr lang="en-US" smtClean="0"/>
              <a:t>3/21/2021</a:t>
            </a:fld>
            <a:endParaRPr lang="en-US"/>
          </a:p>
        </p:txBody>
      </p:sp>
      <p:sp>
        <p:nvSpPr>
          <p:cNvPr id="5" name="Footer Placeholder 4">
            <a:extLst>
              <a:ext uri="{FF2B5EF4-FFF2-40B4-BE49-F238E27FC236}">
                <a16:creationId xmlns:a16="http://schemas.microsoft.com/office/drawing/2014/main" id="{7331C588-0518-4114-9129-509538A7F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EE915-EB57-40C6-90F5-277A8793026B}"/>
              </a:ext>
            </a:extLst>
          </p:cNvPr>
          <p:cNvSpPr>
            <a:spLocks noGrp="1"/>
          </p:cNvSpPr>
          <p:nvPr>
            <p:ph type="sldNum" sz="quarter" idx="12"/>
          </p:nvPr>
        </p:nvSpPr>
        <p:spPr/>
        <p:txBody>
          <a:bodyPr/>
          <a:lstStyle/>
          <a:p>
            <a:fld id="{92A5FFC2-93FC-4F77-A268-21C9FFBABBD1}" type="slidenum">
              <a:rPr lang="en-US" smtClean="0"/>
              <a:t>‹#›</a:t>
            </a:fld>
            <a:endParaRPr lang="en-US"/>
          </a:p>
        </p:txBody>
      </p:sp>
    </p:spTree>
    <p:extLst>
      <p:ext uri="{BB962C8B-B14F-4D97-AF65-F5344CB8AC3E}">
        <p14:creationId xmlns:p14="http://schemas.microsoft.com/office/powerpoint/2010/main" val="256902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669217-FD92-4A46-A141-6C03EECADF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6D5054-8947-4B76-A2A5-17BC4631A2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BF8C6-8F7E-4D00-B5BA-0BB8ED2A91E4}"/>
              </a:ext>
            </a:extLst>
          </p:cNvPr>
          <p:cNvSpPr>
            <a:spLocks noGrp="1"/>
          </p:cNvSpPr>
          <p:nvPr>
            <p:ph type="dt" sz="half" idx="10"/>
          </p:nvPr>
        </p:nvSpPr>
        <p:spPr/>
        <p:txBody>
          <a:bodyPr/>
          <a:lstStyle/>
          <a:p>
            <a:fld id="{C663908A-153E-4D91-AF82-2229A83A6A8A}" type="datetimeFigureOut">
              <a:rPr lang="en-US" smtClean="0"/>
              <a:t>3/21/2021</a:t>
            </a:fld>
            <a:endParaRPr lang="en-US"/>
          </a:p>
        </p:txBody>
      </p:sp>
      <p:sp>
        <p:nvSpPr>
          <p:cNvPr id="5" name="Footer Placeholder 4">
            <a:extLst>
              <a:ext uri="{FF2B5EF4-FFF2-40B4-BE49-F238E27FC236}">
                <a16:creationId xmlns:a16="http://schemas.microsoft.com/office/drawing/2014/main" id="{7EB54CBC-F125-4255-8707-1FEC5136D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3747D-BB64-4490-8BA7-6A29FE2D600D}"/>
              </a:ext>
            </a:extLst>
          </p:cNvPr>
          <p:cNvSpPr>
            <a:spLocks noGrp="1"/>
          </p:cNvSpPr>
          <p:nvPr>
            <p:ph type="sldNum" sz="quarter" idx="12"/>
          </p:nvPr>
        </p:nvSpPr>
        <p:spPr/>
        <p:txBody>
          <a:bodyPr/>
          <a:lstStyle/>
          <a:p>
            <a:fld id="{92A5FFC2-93FC-4F77-A268-21C9FFBABBD1}" type="slidenum">
              <a:rPr lang="en-US" smtClean="0"/>
              <a:t>‹#›</a:t>
            </a:fld>
            <a:endParaRPr lang="en-US"/>
          </a:p>
        </p:txBody>
      </p:sp>
    </p:spTree>
    <p:extLst>
      <p:ext uri="{BB962C8B-B14F-4D97-AF65-F5344CB8AC3E}">
        <p14:creationId xmlns:p14="http://schemas.microsoft.com/office/powerpoint/2010/main" val="247396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2178-2781-4398-82D0-1FD06BE3DB47}"/>
              </a:ext>
            </a:extLst>
          </p:cNvPr>
          <p:cNvSpPr>
            <a:spLocks noGrp="1"/>
          </p:cNvSpPr>
          <p:nvPr>
            <p:ph type="title"/>
          </p:nvPr>
        </p:nvSpPr>
        <p:spPr/>
        <p:txBody>
          <a:bodyPr/>
          <a:lstStyle>
            <a:lvl1pPr>
              <a:buFont typeface="Arial" panose="020B0604020202020204" pitchFamily="34" charset="0"/>
              <a:buNone/>
              <a:defRPr b="1">
                <a:solidFill>
                  <a:schemeClr val="bg1"/>
                </a:solidFill>
                <a:latin typeface="Corbel" panose="020B05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AFC1E2A-2301-474B-8732-CE71BF1129CD}"/>
              </a:ext>
            </a:extLst>
          </p:cNvPr>
          <p:cNvSpPr>
            <a:spLocks noGrp="1"/>
          </p:cNvSpPr>
          <p:nvPr>
            <p:ph idx="1"/>
          </p:nvPr>
        </p:nvSpPr>
        <p:spPr/>
        <p:txBody>
          <a:bodyPr/>
          <a:lstStyle>
            <a:lvl1pPr>
              <a:buNone/>
              <a:defRPr b="1">
                <a:solidFill>
                  <a:schemeClr val="bg1"/>
                </a:solidFill>
                <a:latin typeface="Corbel" panose="020B0503020204020204" pitchFamily="34" charset="0"/>
              </a:defRPr>
            </a:lvl1pPr>
            <a:lvl2pPr>
              <a:buNone/>
              <a:defRPr b="1">
                <a:solidFill>
                  <a:schemeClr val="bg1"/>
                </a:solidFill>
                <a:latin typeface="Corbel" panose="020B0503020204020204" pitchFamily="34" charset="0"/>
              </a:defRPr>
            </a:lvl2pPr>
            <a:lvl3pPr>
              <a:buNone/>
              <a:defRPr b="1">
                <a:solidFill>
                  <a:schemeClr val="bg1"/>
                </a:solidFill>
                <a:latin typeface="Corbel" panose="020B0503020204020204" pitchFamily="34" charset="0"/>
              </a:defRPr>
            </a:lvl3pPr>
            <a:lvl4pPr>
              <a:buNone/>
              <a:defRPr b="1">
                <a:solidFill>
                  <a:schemeClr val="bg1"/>
                </a:solidFill>
                <a:latin typeface="Corbel" panose="020B0503020204020204" pitchFamily="34" charset="0"/>
              </a:defRPr>
            </a:lvl4pPr>
            <a:lvl5pPr>
              <a:buNone/>
              <a:defRPr b="1">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C209E-B7BE-4084-8F7F-60EAB65FC7F6}"/>
              </a:ext>
            </a:extLst>
          </p:cNvPr>
          <p:cNvSpPr>
            <a:spLocks noGrp="1"/>
          </p:cNvSpPr>
          <p:nvPr>
            <p:ph type="dt" sz="half" idx="10"/>
          </p:nvPr>
        </p:nvSpPr>
        <p:spPr/>
        <p:txBody>
          <a:bodyPr/>
          <a:lstStyle/>
          <a:p>
            <a:fld id="{C663908A-153E-4D91-AF82-2229A83A6A8A}" type="datetimeFigureOut">
              <a:rPr lang="en-US" smtClean="0"/>
              <a:t>3/21/2021</a:t>
            </a:fld>
            <a:endParaRPr lang="en-US"/>
          </a:p>
        </p:txBody>
      </p:sp>
      <p:sp>
        <p:nvSpPr>
          <p:cNvPr id="5" name="Footer Placeholder 4">
            <a:extLst>
              <a:ext uri="{FF2B5EF4-FFF2-40B4-BE49-F238E27FC236}">
                <a16:creationId xmlns:a16="http://schemas.microsoft.com/office/drawing/2014/main" id="{3E2120D4-C80B-4D72-86EB-DA74C4010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005DD-210E-42F5-A05E-CAD93516E221}"/>
              </a:ext>
            </a:extLst>
          </p:cNvPr>
          <p:cNvSpPr>
            <a:spLocks noGrp="1"/>
          </p:cNvSpPr>
          <p:nvPr>
            <p:ph type="sldNum" sz="quarter" idx="12"/>
          </p:nvPr>
        </p:nvSpPr>
        <p:spPr/>
        <p:txBody>
          <a:bodyPr/>
          <a:lstStyle/>
          <a:p>
            <a:fld id="{92A5FFC2-93FC-4F77-A268-21C9FFBABBD1}" type="slidenum">
              <a:rPr lang="en-US" smtClean="0"/>
              <a:t>‹#›</a:t>
            </a:fld>
            <a:endParaRPr lang="en-US"/>
          </a:p>
        </p:txBody>
      </p:sp>
    </p:spTree>
    <p:extLst>
      <p:ext uri="{BB962C8B-B14F-4D97-AF65-F5344CB8AC3E}">
        <p14:creationId xmlns:p14="http://schemas.microsoft.com/office/powerpoint/2010/main" val="310090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FD9B-821E-4FAA-A86E-A1E05A7590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8DD772-527B-4D84-A81B-3341EEAD18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3C736-FD0B-4EFE-A475-08757ABD44EA}"/>
              </a:ext>
            </a:extLst>
          </p:cNvPr>
          <p:cNvSpPr>
            <a:spLocks noGrp="1"/>
          </p:cNvSpPr>
          <p:nvPr>
            <p:ph type="dt" sz="half" idx="10"/>
          </p:nvPr>
        </p:nvSpPr>
        <p:spPr/>
        <p:txBody>
          <a:bodyPr/>
          <a:lstStyle/>
          <a:p>
            <a:fld id="{C663908A-153E-4D91-AF82-2229A83A6A8A}" type="datetimeFigureOut">
              <a:rPr lang="en-US" smtClean="0"/>
              <a:t>3/21/2021</a:t>
            </a:fld>
            <a:endParaRPr lang="en-US"/>
          </a:p>
        </p:txBody>
      </p:sp>
      <p:sp>
        <p:nvSpPr>
          <p:cNvPr id="5" name="Footer Placeholder 4">
            <a:extLst>
              <a:ext uri="{FF2B5EF4-FFF2-40B4-BE49-F238E27FC236}">
                <a16:creationId xmlns:a16="http://schemas.microsoft.com/office/drawing/2014/main" id="{1A2E5566-D4BB-47D4-B4AB-05F121622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462A0-8178-42EB-B4D5-10357DB27A46}"/>
              </a:ext>
            </a:extLst>
          </p:cNvPr>
          <p:cNvSpPr>
            <a:spLocks noGrp="1"/>
          </p:cNvSpPr>
          <p:nvPr>
            <p:ph type="sldNum" sz="quarter" idx="12"/>
          </p:nvPr>
        </p:nvSpPr>
        <p:spPr/>
        <p:txBody>
          <a:bodyPr/>
          <a:lstStyle/>
          <a:p>
            <a:fld id="{92A5FFC2-93FC-4F77-A268-21C9FFBABBD1}" type="slidenum">
              <a:rPr lang="en-US" smtClean="0"/>
              <a:t>‹#›</a:t>
            </a:fld>
            <a:endParaRPr lang="en-US"/>
          </a:p>
        </p:txBody>
      </p:sp>
    </p:spTree>
    <p:extLst>
      <p:ext uri="{BB962C8B-B14F-4D97-AF65-F5344CB8AC3E}">
        <p14:creationId xmlns:p14="http://schemas.microsoft.com/office/powerpoint/2010/main" val="282114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EBC4-53E1-451B-BA16-6A3B4237B7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20F3B-F300-4A73-8B47-555A585575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511BFA-A65E-44A6-A599-74738FAEC2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121DAF-502A-4B49-924B-E6A83EA54C8F}"/>
              </a:ext>
            </a:extLst>
          </p:cNvPr>
          <p:cNvSpPr>
            <a:spLocks noGrp="1"/>
          </p:cNvSpPr>
          <p:nvPr>
            <p:ph type="dt" sz="half" idx="10"/>
          </p:nvPr>
        </p:nvSpPr>
        <p:spPr/>
        <p:txBody>
          <a:bodyPr/>
          <a:lstStyle/>
          <a:p>
            <a:fld id="{C663908A-153E-4D91-AF82-2229A83A6A8A}" type="datetimeFigureOut">
              <a:rPr lang="en-US" smtClean="0"/>
              <a:t>3/21/2021</a:t>
            </a:fld>
            <a:endParaRPr lang="en-US"/>
          </a:p>
        </p:txBody>
      </p:sp>
      <p:sp>
        <p:nvSpPr>
          <p:cNvPr id="6" name="Footer Placeholder 5">
            <a:extLst>
              <a:ext uri="{FF2B5EF4-FFF2-40B4-BE49-F238E27FC236}">
                <a16:creationId xmlns:a16="http://schemas.microsoft.com/office/drawing/2014/main" id="{DCFC14FB-6595-41B8-BE63-AB2018437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7BF0B7-51B6-4FA9-9A19-2B20D9F88670}"/>
              </a:ext>
            </a:extLst>
          </p:cNvPr>
          <p:cNvSpPr>
            <a:spLocks noGrp="1"/>
          </p:cNvSpPr>
          <p:nvPr>
            <p:ph type="sldNum" sz="quarter" idx="12"/>
          </p:nvPr>
        </p:nvSpPr>
        <p:spPr/>
        <p:txBody>
          <a:bodyPr/>
          <a:lstStyle/>
          <a:p>
            <a:fld id="{92A5FFC2-93FC-4F77-A268-21C9FFBABBD1}" type="slidenum">
              <a:rPr lang="en-US" smtClean="0"/>
              <a:t>‹#›</a:t>
            </a:fld>
            <a:endParaRPr lang="en-US"/>
          </a:p>
        </p:txBody>
      </p:sp>
    </p:spTree>
    <p:extLst>
      <p:ext uri="{BB962C8B-B14F-4D97-AF65-F5344CB8AC3E}">
        <p14:creationId xmlns:p14="http://schemas.microsoft.com/office/powerpoint/2010/main" val="256424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65AA-6DAB-47E3-B50B-E7BE433F86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F46044-827E-493D-9722-AA8664300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1F24EA-FEED-4489-8059-0A80AE3082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132D09-9AB3-42C6-91E9-084AE812C3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05E7FF-9E78-4471-B556-A97E3ABBBE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62A8EE-ACFC-44EF-AA83-C1E646BECD70}"/>
              </a:ext>
            </a:extLst>
          </p:cNvPr>
          <p:cNvSpPr>
            <a:spLocks noGrp="1"/>
          </p:cNvSpPr>
          <p:nvPr>
            <p:ph type="dt" sz="half" idx="10"/>
          </p:nvPr>
        </p:nvSpPr>
        <p:spPr/>
        <p:txBody>
          <a:bodyPr/>
          <a:lstStyle/>
          <a:p>
            <a:fld id="{C663908A-153E-4D91-AF82-2229A83A6A8A}" type="datetimeFigureOut">
              <a:rPr lang="en-US" smtClean="0"/>
              <a:t>3/21/2021</a:t>
            </a:fld>
            <a:endParaRPr lang="en-US"/>
          </a:p>
        </p:txBody>
      </p:sp>
      <p:sp>
        <p:nvSpPr>
          <p:cNvPr id="8" name="Footer Placeholder 7">
            <a:extLst>
              <a:ext uri="{FF2B5EF4-FFF2-40B4-BE49-F238E27FC236}">
                <a16:creationId xmlns:a16="http://schemas.microsoft.com/office/drawing/2014/main" id="{A30254D9-E196-42CD-94D2-CC96791805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E04441-E7B9-49A0-A92B-1CADF711CE7A}"/>
              </a:ext>
            </a:extLst>
          </p:cNvPr>
          <p:cNvSpPr>
            <a:spLocks noGrp="1"/>
          </p:cNvSpPr>
          <p:nvPr>
            <p:ph type="sldNum" sz="quarter" idx="12"/>
          </p:nvPr>
        </p:nvSpPr>
        <p:spPr/>
        <p:txBody>
          <a:bodyPr/>
          <a:lstStyle/>
          <a:p>
            <a:fld id="{92A5FFC2-93FC-4F77-A268-21C9FFBABBD1}" type="slidenum">
              <a:rPr lang="en-US" smtClean="0"/>
              <a:t>‹#›</a:t>
            </a:fld>
            <a:endParaRPr lang="en-US"/>
          </a:p>
        </p:txBody>
      </p:sp>
    </p:spTree>
    <p:extLst>
      <p:ext uri="{BB962C8B-B14F-4D97-AF65-F5344CB8AC3E}">
        <p14:creationId xmlns:p14="http://schemas.microsoft.com/office/powerpoint/2010/main" val="353009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B810-8634-4044-85A9-A194B1F65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91DAE5-39A2-4BA6-B165-354442CA5861}"/>
              </a:ext>
            </a:extLst>
          </p:cNvPr>
          <p:cNvSpPr>
            <a:spLocks noGrp="1"/>
          </p:cNvSpPr>
          <p:nvPr>
            <p:ph type="dt" sz="half" idx="10"/>
          </p:nvPr>
        </p:nvSpPr>
        <p:spPr/>
        <p:txBody>
          <a:bodyPr/>
          <a:lstStyle/>
          <a:p>
            <a:fld id="{C663908A-153E-4D91-AF82-2229A83A6A8A}" type="datetimeFigureOut">
              <a:rPr lang="en-US" smtClean="0"/>
              <a:t>3/21/2021</a:t>
            </a:fld>
            <a:endParaRPr lang="en-US"/>
          </a:p>
        </p:txBody>
      </p:sp>
      <p:sp>
        <p:nvSpPr>
          <p:cNvPr id="4" name="Footer Placeholder 3">
            <a:extLst>
              <a:ext uri="{FF2B5EF4-FFF2-40B4-BE49-F238E27FC236}">
                <a16:creationId xmlns:a16="http://schemas.microsoft.com/office/drawing/2014/main" id="{17714683-87D7-4B88-9138-9A526DF2A8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92966D-BE6D-4DB2-AB53-AC192FCEA4B0}"/>
              </a:ext>
            </a:extLst>
          </p:cNvPr>
          <p:cNvSpPr>
            <a:spLocks noGrp="1"/>
          </p:cNvSpPr>
          <p:nvPr>
            <p:ph type="sldNum" sz="quarter" idx="12"/>
          </p:nvPr>
        </p:nvSpPr>
        <p:spPr/>
        <p:txBody>
          <a:bodyPr/>
          <a:lstStyle/>
          <a:p>
            <a:fld id="{92A5FFC2-93FC-4F77-A268-21C9FFBABBD1}" type="slidenum">
              <a:rPr lang="en-US" smtClean="0"/>
              <a:t>‹#›</a:t>
            </a:fld>
            <a:endParaRPr lang="en-US"/>
          </a:p>
        </p:txBody>
      </p:sp>
    </p:spTree>
    <p:extLst>
      <p:ext uri="{BB962C8B-B14F-4D97-AF65-F5344CB8AC3E}">
        <p14:creationId xmlns:p14="http://schemas.microsoft.com/office/powerpoint/2010/main" val="399197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E2DD23-A4AB-4573-937C-BB4EBB4EF2F7}"/>
              </a:ext>
            </a:extLst>
          </p:cNvPr>
          <p:cNvSpPr>
            <a:spLocks noGrp="1"/>
          </p:cNvSpPr>
          <p:nvPr>
            <p:ph type="dt" sz="half" idx="10"/>
          </p:nvPr>
        </p:nvSpPr>
        <p:spPr/>
        <p:txBody>
          <a:bodyPr/>
          <a:lstStyle/>
          <a:p>
            <a:fld id="{C663908A-153E-4D91-AF82-2229A83A6A8A}" type="datetimeFigureOut">
              <a:rPr lang="en-US" smtClean="0"/>
              <a:t>3/21/2021</a:t>
            </a:fld>
            <a:endParaRPr lang="en-US"/>
          </a:p>
        </p:txBody>
      </p:sp>
      <p:sp>
        <p:nvSpPr>
          <p:cNvPr id="3" name="Footer Placeholder 2">
            <a:extLst>
              <a:ext uri="{FF2B5EF4-FFF2-40B4-BE49-F238E27FC236}">
                <a16:creationId xmlns:a16="http://schemas.microsoft.com/office/drawing/2014/main" id="{C99585E0-BD73-4546-B040-25B8960A5E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54A7B8-FDCB-4C21-9D1B-E1B71C71050C}"/>
              </a:ext>
            </a:extLst>
          </p:cNvPr>
          <p:cNvSpPr>
            <a:spLocks noGrp="1"/>
          </p:cNvSpPr>
          <p:nvPr>
            <p:ph type="sldNum" sz="quarter" idx="12"/>
          </p:nvPr>
        </p:nvSpPr>
        <p:spPr/>
        <p:txBody>
          <a:bodyPr/>
          <a:lstStyle/>
          <a:p>
            <a:fld id="{92A5FFC2-93FC-4F77-A268-21C9FFBABBD1}" type="slidenum">
              <a:rPr lang="en-US" smtClean="0"/>
              <a:t>‹#›</a:t>
            </a:fld>
            <a:endParaRPr lang="en-US"/>
          </a:p>
        </p:txBody>
      </p:sp>
    </p:spTree>
    <p:extLst>
      <p:ext uri="{BB962C8B-B14F-4D97-AF65-F5344CB8AC3E}">
        <p14:creationId xmlns:p14="http://schemas.microsoft.com/office/powerpoint/2010/main" val="153963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213A-7971-43E1-B7F8-1778C95163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70D84F-CD46-444E-82F2-53D812F43F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433D68-6819-4FA0-A2EA-559AD53A9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73433-C459-4865-A5B1-A696D7176C73}"/>
              </a:ext>
            </a:extLst>
          </p:cNvPr>
          <p:cNvSpPr>
            <a:spLocks noGrp="1"/>
          </p:cNvSpPr>
          <p:nvPr>
            <p:ph type="dt" sz="half" idx="10"/>
          </p:nvPr>
        </p:nvSpPr>
        <p:spPr/>
        <p:txBody>
          <a:bodyPr/>
          <a:lstStyle/>
          <a:p>
            <a:fld id="{C663908A-153E-4D91-AF82-2229A83A6A8A}" type="datetimeFigureOut">
              <a:rPr lang="en-US" smtClean="0"/>
              <a:t>3/21/2021</a:t>
            </a:fld>
            <a:endParaRPr lang="en-US"/>
          </a:p>
        </p:txBody>
      </p:sp>
      <p:sp>
        <p:nvSpPr>
          <p:cNvPr id="6" name="Footer Placeholder 5">
            <a:extLst>
              <a:ext uri="{FF2B5EF4-FFF2-40B4-BE49-F238E27FC236}">
                <a16:creationId xmlns:a16="http://schemas.microsoft.com/office/drawing/2014/main" id="{CC5943FD-EA39-4FCB-B325-C33BC4C16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1347B-0D8F-4E23-839E-B54D167ADC99}"/>
              </a:ext>
            </a:extLst>
          </p:cNvPr>
          <p:cNvSpPr>
            <a:spLocks noGrp="1"/>
          </p:cNvSpPr>
          <p:nvPr>
            <p:ph type="sldNum" sz="quarter" idx="12"/>
          </p:nvPr>
        </p:nvSpPr>
        <p:spPr/>
        <p:txBody>
          <a:bodyPr/>
          <a:lstStyle/>
          <a:p>
            <a:fld id="{92A5FFC2-93FC-4F77-A268-21C9FFBABBD1}" type="slidenum">
              <a:rPr lang="en-US" smtClean="0"/>
              <a:t>‹#›</a:t>
            </a:fld>
            <a:endParaRPr lang="en-US"/>
          </a:p>
        </p:txBody>
      </p:sp>
    </p:spTree>
    <p:extLst>
      <p:ext uri="{BB962C8B-B14F-4D97-AF65-F5344CB8AC3E}">
        <p14:creationId xmlns:p14="http://schemas.microsoft.com/office/powerpoint/2010/main" val="192053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6A3A-77D0-4B19-9B1A-7AEBA87E28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BCA40A-8A16-4411-9496-CAA2A5562B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2EBC19-5565-44E5-99E0-143D42268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BEDA7-836B-4D28-A3B7-C5759E4029F1}"/>
              </a:ext>
            </a:extLst>
          </p:cNvPr>
          <p:cNvSpPr>
            <a:spLocks noGrp="1"/>
          </p:cNvSpPr>
          <p:nvPr>
            <p:ph type="dt" sz="half" idx="10"/>
          </p:nvPr>
        </p:nvSpPr>
        <p:spPr/>
        <p:txBody>
          <a:bodyPr/>
          <a:lstStyle/>
          <a:p>
            <a:fld id="{C663908A-153E-4D91-AF82-2229A83A6A8A}" type="datetimeFigureOut">
              <a:rPr lang="en-US" smtClean="0"/>
              <a:t>3/21/2021</a:t>
            </a:fld>
            <a:endParaRPr lang="en-US"/>
          </a:p>
        </p:txBody>
      </p:sp>
      <p:sp>
        <p:nvSpPr>
          <p:cNvPr id="6" name="Footer Placeholder 5">
            <a:extLst>
              <a:ext uri="{FF2B5EF4-FFF2-40B4-BE49-F238E27FC236}">
                <a16:creationId xmlns:a16="http://schemas.microsoft.com/office/drawing/2014/main" id="{BBF51647-8B83-412F-A5CF-3130522B68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3CCF4-EF38-4AA8-9101-DBC975510F4B}"/>
              </a:ext>
            </a:extLst>
          </p:cNvPr>
          <p:cNvSpPr>
            <a:spLocks noGrp="1"/>
          </p:cNvSpPr>
          <p:nvPr>
            <p:ph type="sldNum" sz="quarter" idx="12"/>
          </p:nvPr>
        </p:nvSpPr>
        <p:spPr/>
        <p:txBody>
          <a:bodyPr/>
          <a:lstStyle/>
          <a:p>
            <a:fld id="{92A5FFC2-93FC-4F77-A268-21C9FFBABBD1}" type="slidenum">
              <a:rPr lang="en-US" smtClean="0"/>
              <a:t>‹#›</a:t>
            </a:fld>
            <a:endParaRPr lang="en-US"/>
          </a:p>
        </p:txBody>
      </p:sp>
    </p:spTree>
    <p:extLst>
      <p:ext uri="{BB962C8B-B14F-4D97-AF65-F5344CB8AC3E}">
        <p14:creationId xmlns:p14="http://schemas.microsoft.com/office/powerpoint/2010/main" val="230852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B05E1F-7237-498F-A4EC-11D926C6C9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27B41A-3140-4990-B80D-E3FA44338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84D7E-4AD5-4A26-8F7A-3D43A4411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3908A-153E-4D91-AF82-2229A83A6A8A}" type="datetimeFigureOut">
              <a:rPr lang="en-US" smtClean="0"/>
              <a:t>3/21/2021</a:t>
            </a:fld>
            <a:endParaRPr lang="en-US"/>
          </a:p>
        </p:txBody>
      </p:sp>
      <p:sp>
        <p:nvSpPr>
          <p:cNvPr id="5" name="Footer Placeholder 4">
            <a:extLst>
              <a:ext uri="{FF2B5EF4-FFF2-40B4-BE49-F238E27FC236}">
                <a16:creationId xmlns:a16="http://schemas.microsoft.com/office/drawing/2014/main" id="{F468EC8E-5AB3-4063-A9F2-5077474984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76FC71-CD4E-41CD-B55B-11F222C75B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5FFC2-93FC-4F77-A268-21C9FFBABBD1}" type="slidenum">
              <a:rPr lang="en-US" smtClean="0"/>
              <a:t>‹#›</a:t>
            </a:fld>
            <a:endParaRPr lang="en-US"/>
          </a:p>
        </p:txBody>
      </p:sp>
    </p:spTree>
    <p:extLst>
      <p:ext uri="{BB962C8B-B14F-4D97-AF65-F5344CB8AC3E}">
        <p14:creationId xmlns:p14="http://schemas.microsoft.com/office/powerpoint/2010/main" val="1194064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37753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2B66-D74F-4D80-B022-C1BC342F4645}"/>
              </a:ext>
            </a:extLst>
          </p:cNvPr>
          <p:cNvSpPr>
            <a:spLocks noGrp="1"/>
          </p:cNvSpPr>
          <p:nvPr>
            <p:ph type="title"/>
          </p:nvPr>
        </p:nvSpPr>
        <p:spPr/>
        <p:txBody>
          <a:bodyPr/>
          <a:lstStyle/>
          <a:p>
            <a:r>
              <a:rPr lang="en-US" dirty="0"/>
              <a:t>I Will Not Go With You</a:t>
            </a:r>
          </a:p>
        </p:txBody>
      </p:sp>
      <p:sp>
        <p:nvSpPr>
          <p:cNvPr id="3" name="Content Placeholder 2">
            <a:extLst>
              <a:ext uri="{FF2B5EF4-FFF2-40B4-BE49-F238E27FC236}">
                <a16:creationId xmlns:a16="http://schemas.microsoft.com/office/drawing/2014/main" id="{40DCE49E-47F7-43C8-A29E-8DD24181D111}"/>
              </a:ext>
            </a:extLst>
          </p:cNvPr>
          <p:cNvSpPr>
            <a:spLocks noGrp="1"/>
          </p:cNvSpPr>
          <p:nvPr>
            <p:ph idx="1"/>
          </p:nvPr>
        </p:nvSpPr>
        <p:spPr/>
        <p:txBody>
          <a:bodyPr>
            <a:normAutofit/>
          </a:bodyPr>
          <a:lstStyle/>
          <a:p>
            <a:pPr marL="0">
              <a:spcBef>
                <a:spcPts val="0"/>
              </a:spcBef>
            </a:pPr>
            <a:r>
              <a:rPr lang="en-US" sz="3400" dirty="0"/>
              <a:t>God’s presence is equivalent to intimate fellowship,</a:t>
            </a:r>
            <a:r>
              <a:rPr lang="en-US" sz="3600" dirty="0"/>
              <a:t> </a:t>
            </a:r>
            <a:r>
              <a:rPr lang="en-US" sz="3000" dirty="0"/>
              <a:t>Exo. 33.1-6; Isaiah 59.1-2; Gen. 3.22-24; 4.6-8, 14, 16; Exo. 33.7-11 (cf. 25.8; 29.45-46; 40.33b-38); John 14.23-24; 2 John 9</a:t>
            </a:r>
          </a:p>
          <a:p>
            <a:pPr marL="0">
              <a:spcBef>
                <a:spcPts val="0"/>
              </a:spcBef>
            </a:pPr>
            <a:endParaRPr lang="en-US" sz="3600" dirty="0"/>
          </a:p>
          <a:p>
            <a:pPr marL="0">
              <a:spcBef>
                <a:spcPts val="0"/>
              </a:spcBef>
            </a:pPr>
            <a:r>
              <a:rPr lang="en-US" sz="3400" dirty="0"/>
              <a:t>God’s presence provides divine protection,</a:t>
            </a:r>
            <a:r>
              <a:rPr lang="en-US" sz="3600" dirty="0"/>
              <a:t> </a:t>
            </a:r>
            <a:r>
              <a:rPr lang="en-US" sz="3000" dirty="0"/>
              <a:t>Exo. 33.3, 5, 14; Num. 14.8-9; Josh 1.7-9 cf. 6.27; cf. 6.18-19; 7.1, 11-12, 19-21; Jude 24-25; cf. 2 Peter 1.5-11</a:t>
            </a:r>
          </a:p>
        </p:txBody>
      </p:sp>
    </p:spTree>
    <p:extLst>
      <p:ext uri="{BB962C8B-B14F-4D97-AF65-F5344CB8AC3E}">
        <p14:creationId xmlns:p14="http://schemas.microsoft.com/office/powerpoint/2010/main" val="17754275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2B66-D74F-4D80-B022-C1BC342F4645}"/>
              </a:ext>
            </a:extLst>
          </p:cNvPr>
          <p:cNvSpPr>
            <a:spLocks noGrp="1"/>
          </p:cNvSpPr>
          <p:nvPr>
            <p:ph type="title"/>
          </p:nvPr>
        </p:nvSpPr>
        <p:spPr/>
        <p:txBody>
          <a:bodyPr/>
          <a:lstStyle/>
          <a:p>
            <a:r>
              <a:rPr lang="en-US" dirty="0"/>
              <a:t>I Will Not Go With You</a:t>
            </a:r>
          </a:p>
        </p:txBody>
      </p:sp>
      <p:sp>
        <p:nvSpPr>
          <p:cNvPr id="3" name="Content Placeholder 2">
            <a:extLst>
              <a:ext uri="{FF2B5EF4-FFF2-40B4-BE49-F238E27FC236}">
                <a16:creationId xmlns:a16="http://schemas.microsoft.com/office/drawing/2014/main" id="{40DCE49E-47F7-43C8-A29E-8DD24181D111}"/>
              </a:ext>
            </a:extLst>
          </p:cNvPr>
          <p:cNvSpPr>
            <a:spLocks noGrp="1"/>
          </p:cNvSpPr>
          <p:nvPr>
            <p:ph idx="1"/>
          </p:nvPr>
        </p:nvSpPr>
        <p:spPr/>
        <p:txBody>
          <a:bodyPr>
            <a:normAutofit/>
          </a:bodyPr>
          <a:lstStyle/>
          <a:p>
            <a:pPr marL="0">
              <a:spcBef>
                <a:spcPts val="0"/>
              </a:spcBef>
            </a:pPr>
            <a:r>
              <a:rPr lang="en-US" sz="3400" dirty="0"/>
              <a:t>God’s presence is assurance of His grace,</a:t>
            </a:r>
            <a:r>
              <a:rPr lang="en-US" sz="3600" dirty="0"/>
              <a:t> </a:t>
            </a:r>
            <a:r>
              <a:rPr lang="en-US" sz="3000" dirty="0"/>
              <a:t>Exo. 33.12-18; Gen. 6.5, 8, 13, 22; 7.5; Exo. 32.9-14; 34.6-9</a:t>
            </a:r>
          </a:p>
          <a:p>
            <a:pPr marL="0">
              <a:spcBef>
                <a:spcPts val="0"/>
              </a:spcBef>
            </a:pPr>
            <a:endParaRPr lang="en-US" sz="3600" dirty="0"/>
          </a:p>
          <a:p>
            <a:pPr marL="0">
              <a:spcBef>
                <a:spcPts val="0"/>
              </a:spcBef>
            </a:pPr>
            <a:r>
              <a:rPr lang="en-US" sz="3400" dirty="0"/>
              <a:t>God’s presence demands knowing and imitating Him, </a:t>
            </a:r>
            <a:r>
              <a:rPr lang="en-US" sz="3000" dirty="0"/>
              <a:t>Exo. 33.13-16; 1 John 2.3-6; Titus 2.11-14; Exo. 19.5-6; cf. Lev. 18.30-19.2-3, 9-18, 32-37; 1 Peter 1.14-16; 2 Cor. 6.14-7.1; Eph. 4.22-5.1; Heb. 13.5 (cf. Josh. 1.5); 12.14</a:t>
            </a:r>
          </a:p>
        </p:txBody>
      </p:sp>
    </p:spTree>
    <p:extLst>
      <p:ext uri="{BB962C8B-B14F-4D97-AF65-F5344CB8AC3E}">
        <p14:creationId xmlns:p14="http://schemas.microsoft.com/office/powerpoint/2010/main" val="1224289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CE49E-47F7-43C8-A29E-8DD24181D111}"/>
              </a:ext>
            </a:extLst>
          </p:cNvPr>
          <p:cNvSpPr>
            <a:spLocks noGrp="1"/>
          </p:cNvSpPr>
          <p:nvPr>
            <p:ph idx="1"/>
          </p:nvPr>
        </p:nvSpPr>
        <p:spPr>
          <a:xfrm>
            <a:off x="838200" y="1399510"/>
            <a:ext cx="10515600" cy="4058981"/>
          </a:xfrm>
        </p:spPr>
        <p:txBody>
          <a:bodyPr>
            <a:normAutofit lnSpcReduction="10000"/>
          </a:bodyPr>
          <a:lstStyle/>
          <a:p>
            <a:pPr marL="0">
              <a:spcBef>
                <a:spcPts val="0"/>
              </a:spcBef>
            </a:pPr>
            <a:r>
              <a:rPr lang="en-US" sz="4000" dirty="0"/>
              <a:t>“…in flaming fire, inflicting vengeance on those who do not know God and on those who do not obey the gospel of our Lord Jesus. They will suffer the punishment of eternal destruction, away from the presence of the Lord and from the glory of his might” </a:t>
            </a:r>
          </a:p>
          <a:p>
            <a:pPr marL="0">
              <a:spcBef>
                <a:spcPts val="0"/>
              </a:spcBef>
            </a:pPr>
            <a:endParaRPr lang="en-US" sz="4000" dirty="0"/>
          </a:p>
          <a:p>
            <a:pPr marL="0">
              <a:spcBef>
                <a:spcPts val="0"/>
              </a:spcBef>
            </a:pPr>
            <a:r>
              <a:rPr lang="en-US" sz="4000" dirty="0"/>
              <a:t>2 Thessalonians 1.8-9</a:t>
            </a:r>
            <a:endParaRPr lang="en-US" sz="3600" dirty="0"/>
          </a:p>
        </p:txBody>
      </p:sp>
    </p:spTree>
    <p:extLst>
      <p:ext uri="{BB962C8B-B14F-4D97-AF65-F5344CB8AC3E}">
        <p14:creationId xmlns:p14="http://schemas.microsoft.com/office/powerpoint/2010/main" val="370854665"/>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CE49E-47F7-43C8-A29E-8DD24181D111}"/>
              </a:ext>
            </a:extLst>
          </p:cNvPr>
          <p:cNvSpPr>
            <a:spLocks noGrp="1"/>
          </p:cNvSpPr>
          <p:nvPr>
            <p:ph idx="1"/>
          </p:nvPr>
        </p:nvSpPr>
        <p:spPr>
          <a:xfrm>
            <a:off x="838200" y="1923871"/>
            <a:ext cx="10515600" cy="3010258"/>
          </a:xfrm>
        </p:spPr>
        <p:txBody>
          <a:bodyPr>
            <a:normAutofit/>
          </a:bodyPr>
          <a:lstStyle/>
          <a:p>
            <a:pPr marL="0">
              <a:spcBef>
                <a:spcPts val="0"/>
              </a:spcBef>
            </a:pPr>
            <a:r>
              <a:rPr lang="en-US" sz="4000" dirty="0"/>
              <a:t>“…he who raised the Lord Jesus will raise us also with Jesus and bring us with you into his presence.”</a:t>
            </a:r>
          </a:p>
          <a:p>
            <a:pPr marL="0">
              <a:spcBef>
                <a:spcPts val="0"/>
              </a:spcBef>
            </a:pPr>
            <a:endParaRPr lang="en-US" sz="4000" dirty="0"/>
          </a:p>
          <a:p>
            <a:pPr marL="0">
              <a:spcBef>
                <a:spcPts val="0"/>
              </a:spcBef>
            </a:pPr>
            <a:r>
              <a:rPr lang="en-US" sz="4000" dirty="0"/>
              <a:t>2 Corinthians 4.14</a:t>
            </a:r>
            <a:endParaRPr lang="en-US" sz="3600" dirty="0"/>
          </a:p>
        </p:txBody>
      </p:sp>
    </p:spTree>
    <p:extLst>
      <p:ext uri="{BB962C8B-B14F-4D97-AF65-F5344CB8AC3E}">
        <p14:creationId xmlns:p14="http://schemas.microsoft.com/office/powerpoint/2010/main" val="179766268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CE49E-47F7-43C8-A29E-8DD24181D111}"/>
              </a:ext>
            </a:extLst>
          </p:cNvPr>
          <p:cNvSpPr>
            <a:spLocks noGrp="1"/>
          </p:cNvSpPr>
          <p:nvPr>
            <p:ph idx="1"/>
          </p:nvPr>
        </p:nvSpPr>
        <p:spPr>
          <a:xfrm>
            <a:off x="838200" y="1791929"/>
            <a:ext cx="10515600" cy="3274142"/>
          </a:xfrm>
        </p:spPr>
        <p:txBody>
          <a:bodyPr>
            <a:normAutofit fontScale="92500" lnSpcReduction="10000"/>
          </a:bodyPr>
          <a:lstStyle/>
          <a:p>
            <a:pPr marL="0">
              <a:spcBef>
                <a:spcPts val="0"/>
              </a:spcBef>
            </a:pPr>
            <a:r>
              <a:rPr lang="en-US" sz="4000" dirty="0"/>
              <a:t>“Come to me, all who labor and are heavy laden, and I will give you rest. Take my yoke upon you, and learn from me, for I am gentle and lowly in heart, and you will find rest for your souls. For my yoke is easy, and my burden is light.”</a:t>
            </a:r>
          </a:p>
          <a:p>
            <a:pPr marL="0">
              <a:spcBef>
                <a:spcPts val="0"/>
              </a:spcBef>
            </a:pPr>
            <a:endParaRPr lang="en-US" sz="4000" dirty="0"/>
          </a:p>
          <a:p>
            <a:pPr marL="0">
              <a:spcBef>
                <a:spcPts val="0"/>
              </a:spcBef>
            </a:pPr>
            <a:r>
              <a:rPr lang="en-US" sz="4000" dirty="0"/>
              <a:t>Matthew 11.28-30</a:t>
            </a:r>
            <a:endParaRPr lang="en-US" sz="3600" dirty="0"/>
          </a:p>
        </p:txBody>
      </p:sp>
    </p:spTree>
    <p:extLst>
      <p:ext uri="{BB962C8B-B14F-4D97-AF65-F5344CB8AC3E}">
        <p14:creationId xmlns:p14="http://schemas.microsoft.com/office/powerpoint/2010/main" val="4036537381"/>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326</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Corbel</vt:lpstr>
      <vt:lpstr>Office Theme</vt:lpstr>
      <vt:lpstr>PowerPoint Presentation</vt:lpstr>
      <vt:lpstr>I Will Not Go With You</vt:lpstr>
      <vt:lpstr>I Will Not Go With You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Drive Church of Christ</dc:creator>
  <cp:lastModifiedBy>Franklin Drive Church of Christ</cp:lastModifiedBy>
  <cp:revision>3</cp:revision>
  <dcterms:created xsi:type="dcterms:W3CDTF">2021-03-21T05:14:05Z</dcterms:created>
  <dcterms:modified xsi:type="dcterms:W3CDTF">2021-03-21T12:53:34Z</dcterms:modified>
</cp:coreProperties>
</file>