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717E-345E-426E-9D79-6FE2C915C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7E993-A7B6-4131-814F-3AD851AA0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00D05-54FA-42D6-A671-08213CDA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4E6A-DFEE-4F58-AFBF-4FEE465971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515F-B44D-4725-B668-D3DE1FC6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06606-EDA7-42FF-A7E7-5E226694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0FBA-6FA4-4AC0-8363-9D9E9270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273D-4307-49BD-9879-0E525854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5C501-DA81-4D8B-9FFF-1D38E856E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151A9-0240-4071-B635-C18EB9EB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4E6A-DFEE-4F58-AFBF-4FEE465971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7C543-F1D7-420C-955A-80F17335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EB997-CDF2-4744-8702-EAD4ADB1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0FBA-6FA4-4AC0-8363-9D9E9270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9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37FA2-FC3B-4C0A-923E-7D04CE012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00575-0C50-4C92-A1AD-072D502E4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3F05F-5D06-4EC5-9F65-6380B588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4E6A-DFEE-4F58-AFBF-4FEE465971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E5FDC-D59B-4A18-A009-CAA3A75CB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641D2-6A6F-4FA8-B892-E0AA2DB3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0FBA-6FA4-4AC0-8363-9D9E9270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DDD2-65F3-4D3D-A2E1-8609A0F1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016A7-BD32-4137-A929-D9C8E2FD9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60419-ABC8-4393-B1EB-E2A96A84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4E6A-DFEE-4F58-AFBF-4FEE465971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20BD4-1DEA-4044-99C3-1B05FB3F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E00A9-1A5C-44B5-AAD4-FA5C6F36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0FBA-6FA4-4AC0-8363-9D9E9270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8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3747-7C6F-44F1-A3CE-F2E926EA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6D4C3-7113-4011-8CF7-7798156A2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C0CD-B927-4DAB-A69B-6AA819BD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4E6A-DFEE-4F58-AFBF-4FEE465971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16F11-48FE-41B8-A627-B8ED03DC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9774-2D71-43A5-ACEA-72768321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0FBA-6FA4-4AC0-8363-9D9E9270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9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EC28-EB19-4FC7-9B08-1126978B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9EFF1-2EA2-4966-A89B-9B315EB13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76D82-2853-46D9-94E3-42A7545E7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B3A53-F238-4218-A340-E8BE640F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4E6A-DFEE-4F58-AFBF-4FEE465971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6CECE-9CDC-4616-A38C-40BF412C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862D7-6A30-4AF7-9256-C80BB8EF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0FBA-6FA4-4AC0-8363-9D9E9270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A4DD-BF44-4361-98AA-4ECB717B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E502B-133A-4AD8-8322-232FBE288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EE54A-6CBF-4F01-8868-33E318984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CA72B-E3B2-4205-BF49-5205E843C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E38C1-5151-4699-8900-C0634FD53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7A399-331E-4992-B92F-655223C6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4E6A-DFEE-4F58-AFBF-4FEE465971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367D3-2E2B-41D3-BC2B-5192A50C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DA35A-BB04-48DD-BA4D-28E5ADDF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0FBA-6FA4-4AC0-8363-9D9E9270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4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E8DB-3333-4977-80AA-DD0BB255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AE1D5-5157-4617-A185-AB3332DF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4E6A-DFEE-4F58-AFBF-4FEE465971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C901C-EEB1-4A06-88B5-7E54F7A4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8FFF6-FF3A-49F6-8AD9-B218AE8D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0FBA-6FA4-4AC0-8363-9D9E9270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5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458F0C-9E8F-4C38-855B-EDECDDED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4E6A-DFEE-4F58-AFBF-4FEE465971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2160F-1566-4A4B-A6A4-3173F4F3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335DC-E71E-4CAA-A9C3-47C97940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0FBA-6FA4-4AC0-8363-9D9E9270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864B2-7931-4299-AF0E-2F723E92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7E3BE-694E-4CA5-9F06-0A8F0448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E8DE7-8A5B-42FE-B02A-4CB42566C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FFA08-14E9-43D9-B4E8-F015E588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4E6A-DFEE-4F58-AFBF-4FEE465971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A1F2A-AFA0-4FDA-9541-6EFABE79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FE261-11F1-4C82-8F7A-7511BB074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0FBA-6FA4-4AC0-8363-9D9E9270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4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22FB-63E6-4A35-8A80-9D2D6B8B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5023F7-DB37-4F0B-80D5-5CB414508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B4DA9-3055-47E3-959F-6B6E0BDE2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EAEE7-63C7-40BA-80E2-DCFBF1D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4E6A-DFEE-4F58-AFBF-4FEE465971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62FB0-357E-42CA-8F95-312346F7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C7355-0B95-42A2-AFCC-F69676FA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0FBA-6FA4-4AC0-8363-9D9E9270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8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72BBF-E8F4-4217-8727-5C89988A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E96C0-871B-4A16-AD04-421C0F31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F1705-C688-4A6F-8720-08BE52B98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F4E6A-DFEE-4F58-AFBF-4FEE465971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FABE6-BEB1-4CA2-82B3-2463A9FE6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0E94A-8D6B-4318-8474-6D8653433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0FBA-6FA4-4AC0-8363-9D9E9270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60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A0E8-F546-43CC-A9D0-FB47FD13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Keep From Having Itching 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7CEA-F56C-4E0E-A371-545A91E1D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3400" dirty="0"/>
              <a:t>Find pleasure in having a clean conscience,</a:t>
            </a:r>
            <a:r>
              <a:rPr lang="en-US" sz="3200" dirty="0"/>
              <a:t> 1 Peter 3.21; Prov. 28.1; Psalm 119.9; 1 Peter 4.1-5</a:t>
            </a:r>
          </a:p>
          <a:p>
            <a:pPr marL="0" indent="0"/>
            <a:endParaRPr lang="en-US" sz="3200" dirty="0"/>
          </a:p>
          <a:p>
            <a:pPr marL="0" indent="0"/>
            <a:r>
              <a:rPr lang="en-US" sz="3400" dirty="0"/>
              <a:t>Find pleasure in being corrected when wrong,</a:t>
            </a:r>
            <a:r>
              <a:rPr lang="en-US" sz="3200" dirty="0"/>
              <a:t> Prov. 9.8; John 8.31-32, 34; 3.16-21; Eph. 5.11; 1 John 1.5-9</a:t>
            </a:r>
          </a:p>
          <a:p>
            <a:pPr marL="0" indent="0"/>
            <a:endParaRPr lang="en-US" sz="3200" dirty="0"/>
          </a:p>
          <a:p>
            <a:pPr marL="0" indent="0"/>
            <a:r>
              <a:rPr lang="en-US" sz="3400" dirty="0"/>
              <a:t>Find pleasure in having certainty in an uncertain world,</a:t>
            </a:r>
            <a:r>
              <a:rPr lang="en-US" sz="3200" dirty="0"/>
              <a:t> Eph. 4.14; Psalm 119.105; 119.43-45</a:t>
            </a:r>
          </a:p>
        </p:txBody>
      </p:sp>
    </p:spTree>
    <p:extLst>
      <p:ext uri="{BB962C8B-B14F-4D97-AF65-F5344CB8AC3E}">
        <p14:creationId xmlns:p14="http://schemas.microsoft.com/office/powerpoint/2010/main" val="30295422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73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Office Theme</vt:lpstr>
      <vt:lpstr>PowerPoint Presentation</vt:lpstr>
      <vt:lpstr>Ways to Keep From Having Itching Ears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2</cp:revision>
  <dcterms:created xsi:type="dcterms:W3CDTF">2021-02-21T05:38:28Z</dcterms:created>
  <dcterms:modified xsi:type="dcterms:W3CDTF">2021-02-21T05:54:32Z</dcterms:modified>
</cp:coreProperties>
</file>