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ECE0-8730-4C1A-A414-55577D81E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3CAA1-8CBB-40E1-8E5C-288734280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8A686-61EA-4FCC-A745-00DF63E8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F92F5-0E25-437B-AC00-9E03741D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D1A94-13B9-48CE-8009-E82C4A7C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7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52F1-58BC-4EF7-8498-A893365B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B0A57-8F1E-4C7B-8399-4D8AA4A07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9ECF-B73F-4F72-9377-1208B0FBF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8D24E-0BA3-404C-B121-03BC49AE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1D615-1A79-4FB6-A7DC-0A63DC407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9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48361-7FBA-4BC7-9626-DD1B9A10F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9C62B-216C-4FA7-B7E9-527486EEF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778BC-1E30-4CDF-A1C0-4EAE267E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2A9FF-84F8-4419-80E1-DDEC7C5B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DD740-B473-4530-A4DB-48705812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2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C4DB-735B-46CB-A73B-DA2BA55A8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1C834-5915-4BFD-9A97-369A4E474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734C6-4976-46E1-910C-466A4223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15870-E7D4-46BB-AB2B-C6519685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15B60-99D5-43D6-8352-3D22B275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2C97F-EAEC-4DEB-ABF1-EA9A225D4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FED2B-B89F-41E0-B440-62016F44F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B5DC6-7BB6-436A-80E6-A57710BC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E6AD-FF32-465F-8229-63917177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B644E-99C1-44EA-A36B-3050DD1F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350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CA9A-17F5-4A4D-A2C9-6B378BA22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1167-0E33-4CFD-BF35-49067A9DE7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4DE59-F3D5-4C5D-B1EC-8C1C2D053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4C33B-5C3E-453F-B5E4-C6F694EA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326A2-6133-4A2E-990E-2BE53AA4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B10C3-9015-4F24-ABFC-B0030F98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1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6C8C1-DA8C-470A-950E-534D60BC2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89577-F7F6-4337-88A0-B9304D2A3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236990-C1BB-4916-BC53-416FEA068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6124D-4C94-4753-A051-A93B7A3B1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702DE0-7054-4D2C-88A7-EE4605C755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F61DD-FA29-440A-B12D-A4ED54C2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EF8FE7-2807-43D7-AC47-1748C7FFF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88466B-ACE0-468D-8383-1719E091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74A8-AC40-4C10-8EFC-40C0CE68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92790-22D0-4F8D-9DD4-936493D0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AA333-596E-4747-B5A7-4DCDA35A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EB99D-66A5-4280-9F79-C9463664E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E769C-F8C1-4FD7-8E85-A81C8865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0C085-C5E7-4305-8566-BD59B7845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35EFA-97AA-444C-A2C2-537500524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000E-5B4B-4B0C-AB9A-14695A34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842D5-567E-4F1E-AA5A-702974CA2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4B4C0-5EEF-4F12-936C-5FBC3558E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7FED2-01DC-47C7-BBCA-B24996E99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7F6DD-F9EE-4234-B4FE-1FE0B9EB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ED9257-8512-4CB7-89AD-6C587386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5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B108A-8190-4B71-8AE4-3A3B382A5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373FB-C821-4CB8-A54E-ABD6DED3D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1FE70-4508-4DC5-AD0B-A3270DC5F4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183C5-F1DF-4867-A916-C53AA72F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24204-2F09-48FB-AC6F-8A5F05F4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E3834-1FCA-4A67-BF7E-75299A844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0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33177-0026-4227-BA95-7F2DF331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640A0-4786-407F-B43F-0A74CFAC1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63AD9-24A3-4221-B246-AEB5D96D1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3FDFA-63DE-47DA-BADA-F16DFD68C26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86648-12C9-4FA6-A61E-0A908FA978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496E0-3752-4818-A282-F5A63CC97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A18DB-8FB4-498C-8D40-327432691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53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F9A1-CB16-483A-B5D3-E59711EF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Do We Say “God Knows My Heart”?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2D4F-50CB-40E5-B0E8-262A7C273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sz="3200" dirty="0"/>
              <a:t>We know we’re wrong, but we want to justify our wrongdoing.</a:t>
            </a:r>
          </a:p>
          <a:p>
            <a:pPr marL="0"/>
            <a:endParaRPr lang="en-US" sz="3200" dirty="0"/>
          </a:p>
          <a:p>
            <a:pPr marL="0"/>
            <a:r>
              <a:rPr lang="en-US" sz="3200" dirty="0"/>
              <a:t>When we’re wrongly accused of false motives.</a:t>
            </a:r>
          </a:p>
        </p:txBody>
      </p:sp>
    </p:spTree>
    <p:extLst>
      <p:ext uri="{BB962C8B-B14F-4D97-AF65-F5344CB8AC3E}">
        <p14:creationId xmlns:p14="http://schemas.microsoft.com/office/powerpoint/2010/main" val="157902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F9A1-CB16-483A-B5D3-E59711EF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Problems with the “God Knows My Heart” Excuse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2D4F-50CB-40E5-B0E8-262A7C273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/>
            <a:r>
              <a:rPr lang="en-US" sz="3200" dirty="0"/>
              <a:t>It</a:t>
            </a:r>
            <a:r>
              <a:rPr lang="ar-SA" sz="3200" dirty="0"/>
              <a:t>’</a:t>
            </a:r>
            <a:r>
              <a:rPr lang="en-US" sz="3200" dirty="0"/>
              <a:t>s an excuse to justify sin or to continue in sin, and especially without any accountability.</a:t>
            </a:r>
          </a:p>
          <a:p>
            <a:pPr marL="0"/>
            <a:r>
              <a:rPr lang="en-US" sz="3200" dirty="0"/>
              <a:t> </a:t>
            </a:r>
          </a:p>
          <a:p>
            <a:pPr marL="0"/>
            <a:r>
              <a:rPr lang="en-US" sz="3200" dirty="0"/>
              <a:t>It means we’re not teachable, </a:t>
            </a:r>
            <a:r>
              <a:rPr lang="pt-PT" dirty="0"/>
              <a:t>Psalm 25</a:t>
            </a:r>
            <a:r>
              <a:rPr lang="en-US" dirty="0"/>
              <a:t>.9; 139.23-24; James 3.17; Prov. 1.7; 1 John 3.3; Matt. 5.8</a:t>
            </a:r>
            <a:endParaRPr lang="en-US" sz="3200" dirty="0"/>
          </a:p>
          <a:p>
            <a:pPr marL="0"/>
            <a:r>
              <a:rPr lang="en-US" sz="3200" dirty="0"/>
              <a:t> </a:t>
            </a:r>
          </a:p>
          <a:p>
            <a:pPr marL="0"/>
            <a:r>
              <a:rPr lang="en-US" sz="3200" dirty="0"/>
              <a:t>It reveals our true character, </a:t>
            </a:r>
            <a:r>
              <a:rPr lang="it-IT" dirty="0"/>
              <a:t>Psalm 32.5-6; John 3.16-21</a:t>
            </a:r>
            <a:r>
              <a:rPr lang="en-US" dirty="0"/>
              <a:t>; Matt. 23.25-28; Prov. 27.19; </a:t>
            </a:r>
            <a:r>
              <a:rPr lang="it-IT" dirty="0"/>
              <a:t>Matt</a:t>
            </a:r>
            <a:r>
              <a:rPr lang="en-US" dirty="0"/>
              <a:t>. 7.15-20; 12.33-35; 15.18-20</a:t>
            </a:r>
            <a:endParaRPr lang="en-US" sz="3200" dirty="0"/>
          </a:p>
          <a:p>
            <a:pPr marL="0"/>
            <a:r>
              <a:rPr lang="en-US" sz="3200" dirty="0"/>
              <a:t> </a:t>
            </a:r>
          </a:p>
          <a:p>
            <a:pPr marL="0"/>
            <a:r>
              <a:rPr lang="en-US" sz="3200" dirty="0"/>
              <a:t>It means we’re okay with deception, </a:t>
            </a:r>
            <a:r>
              <a:rPr lang="en-US" dirty="0"/>
              <a:t>Jer. 17.9; 2 Sam. 7.2-7; 1 John 2.3-6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12575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F9A1-CB16-483A-B5D3-E59711EF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Sees the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2D4F-50CB-40E5-B0E8-262A7C273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/>
            <a:r>
              <a:rPr lang="en-US" sz="3200" dirty="0"/>
              <a:t>That should cause us to tremble, </a:t>
            </a:r>
            <a:r>
              <a:rPr lang="en-US" dirty="0"/>
              <a:t>Psalm 44.20-21; 139.1-8; Heb. 4.12-13; Isaiah 66.2; Psalm 19.14; Luke 16.14-15</a:t>
            </a:r>
            <a:endParaRPr lang="en-US" sz="3200" dirty="0"/>
          </a:p>
          <a:p>
            <a:pPr marL="0"/>
            <a:endParaRPr lang="en-US" sz="3200" dirty="0"/>
          </a:p>
          <a:p>
            <a:pPr marL="0"/>
            <a:r>
              <a:rPr lang="en-US" sz="3200" dirty="0"/>
              <a:t>That should cause us to consider our ways, </a:t>
            </a:r>
            <a:r>
              <a:rPr lang="en-US" dirty="0"/>
              <a:t>1 Cor. 11.31; 2 Cor. 13.5; 1 John 3.19-23; 1 John 1.9; James 5.16; 1 Chron. 28.9; Jer. 17.9-10; Psalm 7.9-10; Rom. 2.16; Rev. 2.23</a:t>
            </a:r>
            <a:endParaRPr lang="en-US" sz="3200" dirty="0"/>
          </a:p>
          <a:p>
            <a:pPr marL="0"/>
            <a:endParaRPr lang="en-US" sz="3200" dirty="0"/>
          </a:p>
          <a:p>
            <a:pPr marL="0"/>
            <a:r>
              <a:rPr lang="en-US" sz="3200" dirty="0"/>
              <a:t>That is why He says to love Him, </a:t>
            </a:r>
            <a:r>
              <a:rPr lang="en-US" dirty="0"/>
              <a:t>Matt. 22.37-39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66295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225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Office Theme</vt:lpstr>
      <vt:lpstr>PowerPoint Presentation</vt:lpstr>
      <vt:lpstr>Why Do We Say “God Knows My Heart”?</vt:lpstr>
      <vt:lpstr>Problems with the “God Knows My Heart” Excuse</vt:lpstr>
      <vt:lpstr>God Sees the Heart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4</cp:revision>
  <dcterms:created xsi:type="dcterms:W3CDTF">2021-05-16T04:54:27Z</dcterms:created>
  <dcterms:modified xsi:type="dcterms:W3CDTF">2021-05-16T12:11:41Z</dcterms:modified>
</cp:coreProperties>
</file>