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E847-6253-49DD-A3D3-C4036C41F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D1575-FD1C-4A05-B4EB-0E27013A6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6AB34-8B51-45C0-9F98-3719172F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8EC4-C3DC-44CC-9197-1F0A6883EF2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F16A1-6BF5-421A-BCDF-B36CBC90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DBB7C-58B6-4B9D-BBFF-ECF6791F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FD96-759A-4622-BDEF-51C1F53D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6223-8FE0-4CF4-BB1F-4CE422DA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5770E-15D1-4C5D-ABE3-C577DB6C2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A9F33-2E53-4B81-910F-61CFF98E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8EC4-C3DC-44CC-9197-1F0A6883EF2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24D12-B6A9-4E86-84C9-7C11B29D3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43C37-A08D-4704-9461-F16510D5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FD96-759A-4622-BDEF-51C1F53D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8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2D3E8-122E-4370-ACE9-26450A59F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7E4A2-C86B-469E-B857-4A5F99B05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14760-1005-46B1-9C90-08F092B7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8EC4-C3DC-44CC-9197-1F0A6883EF2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35BC5-F614-436B-B8BE-4CD1DABC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9202B-0BD3-4FDD-BBE4-935EEF2E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FD96-759A-4622-BDEF-51C1F53D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6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8E54-5F67-4119-80F8-3213124E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spcBef>
                <a:spcPts val="0"/>
              </a:spcBef>
              <a:buFont typeface="Arial" panose="020B0604020202020204" pitchFamily="34" charset="0"/>
              <a:buNone/>
              <a:defRPr b="1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7AD4B-A0E5-41E2-8953-9D0182618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1pPr>
            <a:lvl2pPr marL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2pPr>
            <a:lvl3pPr marL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3pPr>
            <a:lvl4pPr marL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4pPr>
            <a:lvl5pPr marL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733BC-C5D5-4372-96A0-D0DC8B3D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8EC4-C3DC-44CC-9197-1F0A6883EF2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CE0AD-E724-49A9-982E-34D34B05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4B500-D39C-4036-B2B1-E4055297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FD96-759A-4622-BDEF-51C1F53D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1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9548-CFD5-443B-A639-8B103CEB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2C70B-D935-4B90-A299-FC398B1C2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1E7A1-D11E-4C1C-A882-BFBFB31A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8EC4-C3DC-44CC-9197-1F0A6883EF2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6A685-2F2B-47CC-858B-C694C753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414DE-8A6F-445A-8963-9DDA4815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FD96-759A-4622-BDEF-51C1F53D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3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85F9-B01C-4351-80A1-5A05CE27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95805-A795-4B94-97EE-9C7EC3977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C479B-7D31-4FAB-8907-B11661C1B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23022-C3C9-4479-A524-CABBC8B4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8EC4-C3DC-44CC-9197-1F0A6883EF2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969CA-A0EF-4BE1-944D-2AD8BF03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1EED9-7C94-4B40-8AD0-1F1A5EED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FD96-759A-4622-BDEF-51C1F53D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7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44CD-DB7C-413F-B9BF-E1CE3D39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4EF99-A178-4EC8-B4AF-ACE43572B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CB357-F505-4671-8F3B-A6AE6AE22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04C60-5104-4759-BF59-180C025B2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EED1B-D3CE-49C0-8EAE-6FD1C5AE2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162A5-6178-4D2B-9CC3-E9E4BAA8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8EC4-C3DC-44CC-9197-1F0A6883EF2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4AF96-9F86-4C0D-8658-A5C42F93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12D32-2C31-4020-831D-E0802D4C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FD96-759A-4622-BDEF-51C1F53D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B04B6-797E-4044-A4AB-27AD711A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FEA0D-EEA6-439C-B9AC-CC911C4C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8EC4-C3DC-44CC-9197-1F0A6883EF2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0321F-95AC-4225-BECA-9096C670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1AF4D-02A5-4F6B-9D8D-827DEE00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FD96-759A-4622-BDEF-51C1F53D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5208D-1CB0-4259-8655-550AFEEA8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8EC4-C3DC-44CC-9197-1F0A6883EF2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83BB6-B04E-4B33-8D94-940C0BED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971B5-C1C5-4FFC-A5A3-BB266A0F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FD96-759A-4622-BDEF-51C1F53D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33A9-1280-493A-A2D5-C8C51922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B1D1C-803C-4ADB-AFE4-950224A96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D00EE-8EEA-47B0-ADB9-F1BD1CDD5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807E7-EAA6-42FF-953B-CC4693E4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8EC4-C3DC-44CC-9197-1F0A6883EF2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138FE-F147-4C0D-8AC0-7D20AA17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639A9-FFB2-47E5-8B7F-24D2C90B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FD96-759A-4622-BDEF-51C1F53D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3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DBC6-5A5F-48CB-ACF2-59FB9B28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52BCB-F603-4892-9060-2671B301F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B049C-3FD4-4956-90AD-21FFE3710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CC1E7-98FC-4A0A-9D43-8E3B057F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8EC4-C3DC-44CC-9197-1F0A6883EF2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B04EA-028E-44B0-A44A-68BF1973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BC6E0-E8E8-44D6-AB7F-BD6532DC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FD96-759A-4622-BDEF-51C1F53D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1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7BE7E-90E3-4F96-8698-D71F35FAD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71F88-FDEE-487D-A5BD-23642F623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C257A-FDF8-47DF-B057-910E7146A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8EC4-C3DC-44CC-9197-1F0A6883EF2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FE415-041D-4908-8DF3-BF18C5CD0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88FA6-7E7C-479B-BF26-363D28CDD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EFD96-759A-4622-BDEF-51C1F53D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9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26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520-66C8-4E13-B3D4-B0121E05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 ATTENTION TO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2A517-8F99-4436-A727-30BA5335D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“I just wish God would speak to me.”</a:t>
            </a:r>
          </a:p>
          <a:p>
            <a:endParaRPr lang="en-US" sz="3000" dirty="0"/>
          </a:p>
          <a:p>
            <a:r>
              <a:rPr lang="en-US" sz="3000" dirty="0"/>
              <a:t>“I just don’t get a lot out of Bible reading.”</a:t>
            </a:r>
          </a:p>
          <a:p>
            <a:endParaRPr lang="en-US" sz="3000" dirty="0"/>
          </a:p>
          <a:p>
            <a:r>
              <a:rPr lang="en-US" sz="3000" dirty="0"/>
              <a:t>“I want to go deeper with God’s word.”</a:t>
            </a:r>
          </a:p>
          <a:p>
            <a:endParaRPr lang="en-US" sz="3000" dirty="0"/>
          </a:p>
          <a:p>
            <a:r>
              <a:rPr lang="en-US" sz="3000" dirty="0"/>
              <a:t>“The Bible means so much to me!”</a:t>
            </a:r>
          </a:p>
          <a:p>
            <a:endParaRPr lang="en-US" sz="3000" dirty="0"/>
          </a:p>
          <a:p>
            <a:r>
              <a:rPr lang="en-US" sz="3000" dirty="0"/>
              <a:t>“You sound like a Bible worshipper; I worship God.”</a:t>
            </a:r>
          </a:p>
          <a:p>
            <a:endParaRPr lang="en-US" sz="3000" dirty="0"/>
          </a:p>
          <a:p>
            <a:r>
              <a:rPr lang="en-US" sz="3000" dirty="0"/>
              <a:t>“I just don’t like to read.”</a:t>
            </a:r>
          </a:p>
        </p:txBody>
      </p:sp>
    </p:spTree>
    <p:extLst>
      <p:ext uri="{BB962C8B-B14F-4D97-AF65-F5344CB8AC3E}">
        <p14:creationId xmlns:p14="http://schemas.microsoft.com/office/powerpoint/2010/main" val="604079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520-66C8-4E13-B3D4-B0121E05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WHAT HAPPENS WHEN WE GIVE ATTENTION TO READING?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2A517-8F99-4436-A727-30BA5335D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7743" cy="4351338"/>
          </a:xfrm>
        </p:spPr>
        <p:txBody>
          <a:bodyPr>
            <a:normAutofit/>
          </a:bodyPr>
          <a:lstStyle/>
          <a:p>
            <a:r>
              <a:rPr lang="en-US" dirty="0"/>
              <a:t>6: You will be a good servant of Jesus, being trained in His words.</a:t>
            </a:r>
          </a:p>
          <a:p>
            <a:endParaRPr lang="en-US" dirty="0"/>
          </a:p>
          <a:p>
            <a:r>
              <a:rPr lang="en-US" dirty="0"/>
              <a:t>7: You will keep yourself from religious error and myths.</a:t>
            </a:r>
          </a:p>
          <a:p>
            <a:endParaRPr lang="en-US" dirty="0"/>
          </a:p>
          <a:p>
            <a:r>
              <a:rPr lang="en-US" dirty="0"/>
              <a:t>8, 10: You will be trained for the present life and also the life to come.</a:t>
            </a:r>
          </a:p>
          <a:p>
            <a:endParaRPr lang="en-US" dirty="0"/>
          </a:p>
          <a:p>
            <a:r>
              <a:rPr lang="en-US" dirty="0"/>
              <a:t>12, 15: You will be an example and people will see your progress.</a:t>
            </a:r>
          </a:p>
          <a:p>
            <a:endParaRPr lang="en-US" dirty="0"/>
          </a:p>
          <a:p>
            <a:r>
              <a:rPr lang="en-US" dirty="0"/>
              <a:t>14: You will use your God-given talents to serve the church.</a:t>
            </a:r>
          </a:p>
          <a:p>
            <a:endParaRPr lang="en-US" dirty="0"/>
          </a:p>
          <a:p>
            <a:r>
              <a:rPr lang="en-US" dirty="0"/>
              <a:t>16: You will persevere until the end and perhaps you will save others.</a:t>
            </a:r>
          </a:p>
        </p:txBody>
      </p:sp>
    </p:spTree>
    <p:extLst>
      <p:ext uri="{BB962C8B-B14F-4D97-AF65-F5344CB8AC3E}">
        <p14:creationId xmlns:p14="http://schemas.microsoft.com/office/powerpoint/2010/main" val="1213827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520-66C8-4E13-B3D4-B0121E05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GIVE ATTENTION TO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2A517-8F99-4436-A727-30BA5335D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7743" cy="4351338"/>
          </a:xfrm>
        </p:spPr>
        <p:txBody>
          <a:bodyPr>
            <a:normAutofit/>
          </a:bodyPr>
          <a:lstStyle/>
          <a:p>
            <a:r>
              <a:rPr lang="en-US" sz="3000" dirty="0"/>
              <a:t>Start now — don’t wait for the perfect opportunity.</a:t>
            </a:r>
          </a:p>
          <a:p>
            <a:endParaRPr lang="en-US" sz="3000" dirty="0"/>
          </a:p>
          <a:p>
            <a:r>
              <a:rPr lang="en-US" sz="3000" dirty="0"/>
              <a:t>Plan — don’t say, “I’ll read whenever I’ve got a free moment.”</a:t>
            </a:r>
          </a:p>
          <a:p>
            <a:endParaRPr lang="en-US" sz="3000" dirty="0"/>
          </a:p>
          <a:p>
            <a:r>
              <a:rPr lang="en-US" sz="3000" dirty="0"/>
              <a:t>Don’t worry about the setbacks — just pick up where you left off.</a:t>
            </a:r>
          </a:p>
        </p:txBody>
      </p:sp>
    </p:spTree>
    <p:extLst>
      <p:ext uri="{BB962C8B-B14F-4D97-AF65-F5344CB8AC3E}">
        <p14:creationId xmlns:p14="http://schemas.microsoft.com/office/powerpoint/2010/main" val="2653073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211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Corbel</vt:lpstr>
      <vt:lpstr>Office Theme</vt:lpstr>
      <vt:lpstr>PowerPoint Presentation</vt:lpstr>
      <vt:lpstr>GIVE ATTENTION TO READING</vt:lpstr>
      <vt:lpstr>WHAT HAPPENS WHEN WE GIVE ATTENTION TO READING?</vt:lpstr>
      <vt:lpstr>HOW TO GIVE ATTENTION TO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6</cp:revision>
  <dcterms:created xsi:type="dcterms:W3CDTF">2021-01-03T06:56:48Z</dcterms:created>
  <dcterms:modified xsi:type="dcterms:W3CDTF">2021-01-03T07:57:56Z</dcterms:modified>
</cp:coreProperties>
</file>