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3E5A-FA93-4A2A-89B7-D8DBF933B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F39E2-DA51-47C3-AE50-E0531724C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6CB78-B536-440B-B946-FB7CFB17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0C37E-45C6-4304-B7DD-22F4A2EE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5591-90DA-4DC1-80F4-739F5703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3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78E0-2BBE-444E-A567-0D2CCA2C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C3187-D201-46BD-94D8-206C8B42E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8E4E1-7A32-474B-AD09-76EB7AC5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50F03-F93B-4670-9BD6-8F494CD5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5EE73-0722-4CA0-A147-6C571C43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772B6-1B32-4339-950F-C041A99FB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B1516-1438-4571-B3D9-D16AE4422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7B916-1AC3-4AE0-A2F1-C0997546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D81E6-D206-448C-B34C-668FC022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FFB41-39B4-4E28-885D-2FB45BEF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8167-9EC2-4DBB-88D0-1DF10E2B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89964-8B59-4904-84C9-1848DBD30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04A82-F051-45C9-8696-975B5E8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89470-8521-43C6-A69C-1ABBA09D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0571-D818-4F3F-A13A-DC1C3064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DE71-684B-4C47-8F68-720C3A60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87597-D365-44C0-9977-96BCF7F4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B8722-F114-40B8-8279-82576046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45E31-A4B3-45FC-B804-22AD76EC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7F81-705F-4B3E-8B36-D50771ED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8B4E-7ABF-4C7A-89D3-718FE591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7C50-3BEC-4802-8A86-8DB675BC1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8ACC7-FB64-4161-AE75-87E9D812E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40846-9378-4145-BE95-547CC84A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870FE-5B7F-483A-8325-DEBD8FFA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B89C2-036B-4C77-857F-F3535989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4AEA-907B-4C67-A8D4-806942F2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97EDA-0D62-4D96-9CF5-65CE8E7F5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205E9-CF2A-480B-81DD-90669137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F7A30-FC24-43C9-9036-C9E01AF6F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1E51D-6D54-40E9-AFA2-8E23D55D9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77A89-365F-4EAC-88B6-0D50406D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82940-06A6-459B-AFA8-C8A24E09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12D1C-08E6-4FEB-812B-62F274A0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B3A2-959D-4EA2-94E1-F07C95AF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1D775-855E-480F-B49C-C46D9385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9C77-C0D5-40CA-8FD1-F7DE84EA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E095D-D947-4017-B147-F0579955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2CBC6-3D27-46D6-A998-2D11A123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909034-BB18-416B-8852-1875F416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0799D-9615-44E6-AB64-843D6F30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006F-4BA8-42BF-A4F7-53167DD1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A0E94-0AD8-49C8-9E34-55C40886F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CE917-8BE7-4290-9071-6C840391A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A6248-7E50-4829-8263-3C229C75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25D33-77EC-4C69-B84C-6807C384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59FB7-2E84-40D0-A931-79B2A312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795-5A01-4B69-849B-9E4D5B78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C16F6-2F90-4A6B-A6F8-AD6729AEF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0A9DF-907A-45FD-9071-901EACFB4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D244E-2B64-415C-9180-7B4BE36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802E1-25B0-4446-8D0F-4DA1A935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48179-8097-452F-A293-9FBF6088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E2CB3-ECC9-4F6F-8130-32EA141E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2BFC0-4B9E-4FE3-83B4-781349410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B0BBF-9E1F-49C5-BED4-0A52A7BF1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CD9A-4BC3-4737-9EE1-F169C0137BC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ABCB2-5C1F-4743-8C3E-BCE93C8E2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6C6AD-84D4-402B-B70F-84931A594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FB4E-2629-47AF-BF25-22A0D36DD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29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617A-BB69-43A8-ACCC-106DB8EB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WISDOM OF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4B19-5ED4-4215-B8C2-DE329652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Planning keeps us from the folly of the moment, Prov. 14.15-16, 18; 21.5; 13.16; 1.7</a:t>
            </a:r>
          </a:p>
          <a:p>
            <a:endParaRPr lang="en-US" sz="3600" dirty="0"/>
          </a:p>
          <a:p>
            <a:r>
              <a:rPr lang="en-US" sz="3600" dirty="0"/>
              <a:t>Planning gives us time to receive godly and wise advice, Prov. 15.22; 11.14; 24.6; 20.5</a:t>
            </a:r>
          </a:p>
          <a:p>
            <a:endParaRPr lang="en-US" sz="3600" dirty="0"/>
          </a:p>
          <a:p>
            <a:r>
              <a:rPr lang="en-US" sz="3600" dirty="0"/>
              <a:t>Planning generally leads to better circumstances, Prov. 10.4; 14.24; 21.17</a:t>
            </a:r>
          </a:p>
        </p:txBody>
      </p:sp>
    </p:spTree>
    <p:extLst>
      <p:ext uri="{BB962C8B-B14F-4D97-AF65-F5344CB8AC3E}">
        <p14:creationId xmlns:p14="http://schemas.microsoft.com/office/powerpoint/2010/main" val="717993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617A-BB69-43A8-ACCC-106DB8EB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PUT YOUR PLANS INTO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4B19-5ED4-4215-B8C2-DE329652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Plan diligently, Prov. 21.5</a:t>
            </a:r>
          </a:p>
          <a:p>
            <a:endParaRPr lang="en-US" sz="3600" dirty="0"/>
          </a:p>
          <a:p>
            <a:r>
              <a:rPr lang="en-US" sz="3600" dirty="0"/>
              <a:t>Plan for the obvious, Prov. 6.6-11; 30.25; 24.40-34</a:t>
            </a:r>
          </a:p>
          <a:p>
            <a:endParaRPr lang="en-US" sz="3600" dirty="0"/>
          </a:p>
          <a:p>
            <a:r>
              <a:rPr lang="en-US" sz="3600" dirty="0"/>
              <a:t>Plan with a sense of urgency, Prov. 6.1-11</a:t>
            </a:r>
          </a:p>
          <a:p>
            <a:endParaRPr lang="en-US" sz="3600" dirty="0"/>
          </a:p>
          <a:p>
            <a:r>
              <a:rPr lang="en-US" sz="3600" dirty="0"/>
              <a:t>Plan in the right order, Prov. 24.27</a:t>
            </a:r>
          </a:p>
          <a:p>
            <a:endParaRPr lang="en-US" sz="3600" dirty="0"/>
          </a:p>
          <a:p>
            <a:r>
              <a:rPr lang="en-US" sz="3600" dirty="0"/>
              <a:t>Plan to follow through, Prov. 27.23-27; 31.15-16</a:t>
            </a:r>
          </a:p>
        </p:txBody>
      </p:sp>
    </p:spTree>
    <p:extLst>
      <p:ext uri="{BB962C8B-B14F-4D97-AF65-F5344CB8AC3E}">
        <p14:creationId xmlns:p14="http://schemas.microsoft.com/office/powerpoint/2010/main" val="3821277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617A-BB69-43A8-ACCC-106DB8EB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PLAN WITH GOD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4B19-5ED4-4215-B8C2-DE329652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Recognize the uncertainty of your plans, Prov. 11.28; 19.21; 16.9</a:t>
            </a:r>
          </a:p>
          <a:p>
            <a:endParaRPr lang="en-US" sz="3600" dirty="0"/>
          </a:p>
          <a:p>
            <a:r>
              <a:rPr lang="en-US" sz="3600" dirty="0"/>
              <a:t>Make plans that are committed to God, Prov. 16.1-3; 24.8-9; 21.30-31</a:t>
            </a:r>
          </a:p>
        </p:txBody>
      </p:sp>
    </p:spTree>
    <p:extLst>
      <p:ext uri="{BB962C8B-B14F-4D97-AF65-F5344CB8AC3E}">
        <p14:creationId xmlns:p14="http://schemas.microsoft.com/office/powerpoint/2010/main" val="4266169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145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Office Theme</vt:lpstr>
      <vt:lpstr>PowerPoint Presentation</vt:lpstr>
      <vt:lpstr>THE WISDOM OF PLANNING</vt:lpstr>
      <vt:lpstr>PUT YOUR PLANS INTO ACTION</vt:lpstr>
      <vt:lpstr>PLAN WITH GOD IN MIND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2020-12-13T06:12:19Z</dcterms:created>
  <dcterms:modified xsi:type="dcterms:W3CDTF">2020-12-13T07:03:36Z</dcterms:modified>
</cp:coreProperties>
</file>