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8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>
            <a:spLocks noGrp="1"/>
          </p:cNvSpPr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666699290_02_crop_3159x1892.jpg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g"/>
          <p:cNvSpPr>
            <a:spLocks noGrp="1"/>
          </p:cNvSpPr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60384004_1290x1720.jpg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We Are “Standing on Holy Ground”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355600">
              <a:lnSpc>
                <a:spcPct val="100000"/>
              </a:lnSpc>
              <a:defRPr sz="8000" spc="0">
                <a:solidFill>
                  <a:srgbClr val="FFFFFF"/>
                </a:solidFill>
              </a:defRPr>
            </a:lvl1pPr>
          </a:lstStyle>
          <a:p>
            <a:r>
              <a:rPr lang="en-US" sz="9600" dirty="0"/>
              <a:t>Approaching God</a:t>
            </a:r>
            <a:endParaRPr sz="9600" dirty="0"/>
          </a:p>
        </p:txBody>
      </p:sp>
      <p:sp>
        <p:nvSpPr>
          <p:cNvPr id="153" name="Holy ground is wherever God’s presence is concentrated, Exo. 3.1-6; Lev. 16; Acts 17.24…"/>
          <p:cNvSpPr txBox="1">
            <a:spLocks noGrp="1"/>
          </p:cNvSpPr>
          <p:nvPr>
            <p:ph type="body" idx="1"/>
          </p:nvPr>
        </p:nvSpPr>
        <p:spPr>
          <a:xfrm>
            <a:off x="1206500" y="3486150"/>
            <a:ext cx="21971000" cy="901836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348488">
              <a:lnSpc>
                <a:spcPct val="100000"/>
              </a:lnSpc>
              <a:spcBef>
                <a:spcPts val="0"/>
              </a:spcBef>
              <a:buSzTx/>
              <a:buNone/>
              <a:defRPr sz="4802" b="1">
                <a:solidFill>
                  <a:srgbClr val="FFFFFF"/>
                </a:solidFill>
              </a:defRPr>
            </a:pPr>
            <a:r>
              <a:rPr sz="6000" dirty="0"/>
              <a:t>God’s concentrated presence is holy ground, Exo. 3.1-6; Lev. 16; Acts 17.24</a:t>
            </a:r>
          </a:p>
          <a:p>
            <a:pPr marL="0" indent="0" defTabSz="348488">
              <a:lnSpc>
                <a:spcPct val="100000"/>
              </a:lnSpc>
              <a:spcBef>
                <a:spcPts val="0"/>
              </a:spcBef>
              <a:buSzTx/>
              <a:buNone/>
              <a:defRPr sz="4802" b="1">
                <a:solidFill>
                  <a:srgbClr val="FFFFFF"/>
                </a:solidFill>
              </a:defRPr>
            </a:pPr>
            <a:endParaRPr sz="6000" dirty="0"/>
          </a:p>
          <a:p>
            <a:pPr marL="0" indent="0" defTabSz="348488">
              <a:lnSpc>
                <a:spcPct val="100000"/>
              </a:lnSpc>
              <a:spcBef>
                <a:spcPts val="0"/>
              </a:spcBef>
              <a:buSzTx/>
              <a:buNone/>
              <a:defRPr sz="4802" b="1">
                <a:solidFill>
                  <a:srgbClr val="FFFFFF"/>
                </a:solidFill>
              </a:defRPr>
            </a:pPr>
            <a:r>
              <a:rPr sz="6000" dirty="0"/>
              <a:t>God’s presence demands purification and obedience, Lev 10.1-3; 20.24–26; Amos 5.21-24; Mal. 1.6-10; 1 Sam. 15.23</a:t>
            </a:r>
          </a:p>
          <a:p>
            <a:pPr marL="0" indent="0" defTabSz="348488">
              <a:lnSpc>
                <a:spcPct val="100000"/>
              </a:lnSpc>
              <a:spcBef>
                <a:spcPts val="0"/>
              </a:spcBef>
              <a:buSzTx/>
              <a:buNone/>
              <a:defRPr sz="4802" b="1">
                <a:solidFill>
                  <a:srgbClr val="FFFFFF"/>
                </a:solidFill>
              </a:defRPr>
            </a:pPr>
            <a:endParaRPr sz="6000" dirty="0"/>
          </a:p>
          <a:p>
            <a:pPr marL="0" indent="0" defTabSz="348488">
              <a:lnSpc>
                <a:spcPct val="100000"/>
              </a:lnSpc>
              <a:spcBef>
                <a:spcPts val="0"/>
              </a:spcBef>
              <a:buSzTx/>
              <a:buNone/>
              <a:defRPr sz="4802" b="1">
                <a:solidFill>
                  <a:srgbClr val="FFFFFF"/>
                </a:solidFill>
              </a:defRPr>
            </a:pPr>
            <a:r>
              <a:rPr sz="6000" dirty="0"/>
              <a:t>God’s presence demands true worship, 1 John 1.5-10; John 14.23; Eph. 2; Heb. 4.16; 1 Peter 2.5, 9; Exo. 19.5-6; John 4.23-24; Neh. 8.2-3, 5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riests in God's Presenc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355600">
              <a:lnSpc>
                <a:spcPct val="100000"/>
              </a:lnSpc>
              <a:defRPr sz="8000" spc="0">
                <a:solidFill>
                  <a:srgbClr val="FFFFFF"/>
                </a:solidFill>
              </a:defRPr>
            </a:lvl1pPr>
          </a:lstStyle>
          <a:p>
            <a:r>
              <a:rPr lang="en-US" sz="8800" dirty="0"/>
              <a:t>We Are “Standing on Holy Ground”</a:t>
            </a:r>
            <a:endParaRPr sz="8800" dirty="0"/>
          </a:p>
        </p:txBody>
      </p:sp>
      <p:sp>
        <p:nvSpPr>
          <p:cNvPr id="156" name="As priests, be careful how you talk about God, Exo. 20.7…"/>
          <p:cNvSpPr txBox="1">
            <a:spLocks noGrp="1"/>
          </p:cNvSpPr>
          <p:nvPr>
            <p:ph type="body" idx="1"/>
          </p:nvPr>
        </p:nvSpPr>
        <p:spPr>
          <a:xfrm>
            <a:off x="1206500" y="3114675"/>
            <a:ext cx="21971000" cy="938984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337820">
              <a:lnSpc>
                <a:spcPct val="100000"/>
              </a:lnSpc>
              <a:spcBef>
                <a:spcPts val="0"/>
              </a:spcBef>
              <a:buSzTx/>
              <a:buNone/>
              <a:defRPr sz="6460" b="1">
                <a:solidFill>
                  <a:srgbClr val="FFFFFF"/>
                </a:solidFill>
              </a:defRPr>
            </a:pPr>
            <a:r>
              <a:rPr sz="6000" dirty="0"/>
              <a:t>As priests, be careful how you talk about God, Exo. 20.7</a:t>
            </a:r>
          </a:p>
          <a:p>
            <a:pPr marL="0" indent="0" defTabSz="337820">
              <a:lnSpc>
                <a:spcPct val="100000"/>
              </a:lnSpc>
              <a:spcBef>
                <a:spcPts val="0"/>
              </a:spcBef>
              <a:buSzTx/>
              <a:buNone/>
              <a:defRPr sz="6460" b="1">
                <a:solidFill>
                  <a:srgbClr val="FFFFFF"/>
                </a:solidFill>
              </a:defRPr>
            </a:pPr>
            <a:endParaRPr sz="6000" dirty="0"/>
          </a:p>
          <a:p>
            <a:pPr marL="0" indent="0" defTabSz="337820">
              <a:lnSpc>
                <a:spcPct val="100000"/>
              </a:lnSpc>
              <a:spcBef>
                <a:spcPts val="0"/>
              </a:spcBef>
              <a:buSzTx/>
              <a:buNone/>
              <a:defRPr sz="6460" b="1">
                <a:solidFill>
                  <a:srgbClr val="FFFFFF"/>
                </a:solidFill>
              </a:defRPr>
            </a:pPr>
            <a:r>
              <a:rPr sz="6000" dirty="0"/>
              <a:t>As priests, be careful how you tell people about holy things.</a:t>
            </a:r>
          </a:p>
          <a:p>
            <a:pPr marL="0" indent="0" defTabSz="337820">
              <a:lnSpc>
                <a:spcPct val="100000"/>
              </a:lnSpc>
              <a:spcBef>
                <a:spcPts val="0"/>
              </a:spcBef>
              <a:buSzTx/>
              <a:buNone/>
              <a:defRPr sz="6460" b="1">
                <a:solidFill>
                  <a:srgbClr val="FFFFFF"/>
                </a:solidFill>
              </a:defRPr>
            </a:pPr>
            <a:endParaRPr sz="6000" dirty="0"/>
          </a:p>
          <a:p>
            <a:pPr marL="0" indent="0" defTabSz="337820">
              <a:lnSpc>
                <a:spcPct val="100000"/>
              </a:lnSpc>
              <a:spcBef>
                <a:spcPts val="0"/>
              </a:spcBef>
              <a:buSzTx/>
              <a:buNone/>
              <a:defRPr sz="6460" b="1">
                <a:solidFill>
                  <a:srgbClr val="FFFFFF"/>
                </a:solidFill>
              </a:defRPr>
            </a:pPr>
            <a:r>
              <a:rPr sz="6000" dirty="0"/>
              <a:t>As priests, be careful how you worship God, Gen. 35.2; Exo. 19.10-11; 30.20; Eccl. 5.1; Deut. 31.11-13; Lev. 16.2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147</Words>
  <Application>Microsoft Office PowerPoint</Application>
  <PresentationFormat>Custom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Helvetica Neue</vt:lpstr>
      <vt:lpstr>Helvetica Neue Medium</vt:lpstr>
      <vt:lpstr>21_BasicWhite</vt:lpstr>
      <vt:lpstr>PowerPoint Presentation</vt:lpstr>
      <vt:lpstr>Approaching God</vt:lpstr>
      <vt:lpstr>We Are “Standing on Holy Ground”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Franklin Drive Church of Christ</cp:lastModifiedBy>
  <cp:revision>2</cp:revision>
  <dcterms:modified xsi:type="dcterms:W3CDTF">2020-08-02T13:31:19Z</dcterms:modified>
</cp:coreProperties>
</file>