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F269F-D90E-4C82-9B50-A35CD4C282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9F3C5F-181E-411D-B195-35BDE8A49F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B7AD0E-F54F-47D8-B67A-26A4231DB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BC143-E746-4DB7-B079-876884B62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B671-EDF0-4356-BF2C-844FA9345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469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9135-4616-4E3E-9DFC-43848BE21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6317C3-986F-40F8-8917-C4893593C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24472C-B204-466A-9242-9A4C450E7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55489-C0A4-4C99-9E70-D2F77361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28FC12-54BA-408C-A063-73487774E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85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C4E18E-548C-4B07-B4EA-DA068FA7EC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5CE354-C408-4818-8E80-FECE6D4BE9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9F558-F139-44C1-B079-3861A9071C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C6388-5AB2-4474-920C-2C501534C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3DD19-04F0-43F6-91ED-DF9052C7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0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3A1E8-CA85-44D2-84FD-5639A617E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FCD470-9CEB-45B3-B44B-8D140D6D1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1pPr>
            <a:lvl2pPr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2pPr>
            <a:lvl3pPr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3pPr>
            <a:lvl4pPr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4pPr>
            <a:lvl5pPr>
              <a:buNone/>
              <a:defRPr b="1">
                <a:solidFill>
                  <a:schemeClr val="bg1"/>
                </a:solidFill>
                <a:latin typeface="Corbel" panose="020B05030202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8BA599-C45D-410F-9490-2773F32BC9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7E77E6-FB58-42C2-B3BE-4501848C2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A770B4-4F4F-4A22-AC0A-FE11EBB9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864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AFC4E-2EE1-4743-800F-0EA3E1063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A1090-02C8-4A52-B1DE-5F090E72F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C4457-611D-4A40-963E-7D16AA6D1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894548-972F-4972-8B8B-7DBED8FC6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1E683A-EA0B-47C2-8AFB-4B613AE12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5606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7A3E-6937-44AF-B929-A6F977267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54165-5A83-4454-96A8-A8F669BF15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B19606-9AEB-444A-9027-80031C82D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46BE-B58C-4429-BADF-BE85F69C3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70854-42CE-4D2F-AC5D-EBABE15BFE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DB5F53-F71C-48EB-A0C2-8B6C2D748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3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2AC22-66FB-4080-AA10-148EFD8A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BC4CD5-F324-4530-B0DA-ECD810B1A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86C749-57E3-4DBE-AD30-A0FB6EE53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62C3D8-307D-40C1-93D5-C9F06E9901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47D19-53DE-4998-B663-B787DC2F63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AFBB00-7621-4D39-BC1E-DD8D056AA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43AC7D-3DC7-474B-855F-C4D728AA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10838E-25CA-4063-A305-B2A61867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26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87C1D-EDD1-48D1-9300-22A9E3CCC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7B7C7-6EDA-4C42-8BCA-94D751D8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9CBE0F-EB11-4EA7-9631-03F95FB76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F7301-92A0-4B40-81D3-09922161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08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561AA3-D5FD-4105-B056-F547E1A36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F90D94-74B7-46B2-93BF-3467C398E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16FD56-DBE6-4573-9A56-6ABAF6FD1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29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AE047-9FF3-4F84-8562-756105CB2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E4AB1E-E8D2-4BF9-9617-72233DB98D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0593D-DA00-4FF2-BCDB-9DDF67B2E5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610705-64A8-4735-8166-C6F0C0878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288E76-E513-4150-A306-41DC5ECD0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16B0E7-A1AD-4A5F-8382-2511B05C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124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C5491-2FC3-43DB-8ED6-4F39EB253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E8C6D2-D4AA-4BD7-8340-B3FFA1043A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2C9F6-9703-46A9-B865-20AB4F1C97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C89B69-1960-4E5D-AAC2-9CC1577B6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50FBF-8420-4F85-B07A-247DF2C44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4B26CA-CA98-4330-BCEB-818FD3F04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3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B9252B-EDDD-47E0-80AA-244928B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AA39FC-33D3-4CB6-9FFC-224241E2E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AEBB9-8CA6-40D2-BEC3-767D4614E7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DBDEB-ED8F-46EA-96E3-96F683910381}" type="datetimeFigureOut">
              <a:rPr lang="en-US" smtClean="0"/>
              <a:t>10/18/2020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8A9C1-A86E-49EC-A74C-4E5082A6B4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3C1DC-F591-4A2D-988C-B7CEB3FA78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801F8-E7E6-4267-9EC2-62A2510A4F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748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0070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2E6-6813-4FDC-83AB-E0E22B18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 Call to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BC4D-6FE6-48CD-BD34-4A3F8407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000" dirty="0"/>
              <a:t>“the quality possessed by things and persons that could approach a divinity…. [pertaining] to being dedicated or consecrated to the service of God…. i.e. reserved for God and God’s service…. [It also carries the sense of being blameless or without fault]” (BDAG)</a:t>
            </a:r>
          </a:p>
        </p:txBody>
      </p:sp>
    </p:spTree>
    <p:extLst>
      <p:ext uri="{BB962C8B-B14F-4D97-AF65-F5344CB8AC3E}">
        <p14:creationId xmlns:p14="http://schemas.microsoft.com/office/powerpoint/2010/main" val="4046492101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2E6-6813-4FDC-83AB-E0E22B18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High Call to Holiness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BC4D-6FE6-48CD-BD34-4A3F8407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4800" dirty="0"/>
              <a:t>When we obey the truth (1 Peter 1.22) we are set apart from our “former” lusts/ignorance; that is, the world that is riddled with corruption (1 Peter 1.14; 2 Peter 1.3-4; 2.20-22).</a:t>
            </a:r>
          </a:p>
        </p:txBody>
      </p:sp>
    </p:spTree>
    <p:extLst>
      <p:ext uri="{BB962C8B-B14F-4D97-AF65-F5344CB8AC3E}">
        <p14:creationId xmlns:p14="http://schemas.microsoft.com/office/powerpoint/2010/main" val="7943050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BC4D-6FE6-48CD-BD34-4A3F8407A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6908"/>
            <a:ext cx="10515600" cy="1044184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</a:pPr>
            <a:r>
              <a:rPr lang="en-US" sz="6000" dirty="0"/>
              <a:t>“How Can I Be Holy Like God?”</a:t>
            </a:r>
          </a:p>
        </p:txBody>
      </p:sp>
    </p:spTree>
    <p:extLst>
      <p:ext uri="{BB962C8B-B14F-4D97-AF65-F5344CB8AC3E}">
        <p14:creationId xmlns:p14="http://schemas.microsoft.com/office/powerpoint/2010/main" val="1739605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flythrough dir="out" hasBounce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F092E6-6813-4FDC-83AB-E0E22B18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Living the Holy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8BC4D-6FE6-48CD-BD34-4A3F8407A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spcBef>
                <a:spcPts val="0"/>
              </a:spcBef>
            </a:pPr>
            <a:r>
              <a:rPr lang="en-US" sz="3200" dirty="0"/>
              <a:t>Love God’s children — our love for one another testifies of our conversion and sanctification, </a:t>
            </a:r>
            <a:r>
              <a:rPr lang="en-US" dirty="0"/>
              <a:t>1 Peter 1.22–23; 2.1; 1 John 5.1-2; Rom. 13.9</a:t>
            </a:r>
          </a:p>
          <a:p>
            <a:pPr marL="0" indent="0">
              <a:spcBef>
                <a:spcPts val="0"/>
              </a:spcBef>
            </a:pPr>
            <a:endParaRPr lang="en-US" sz="3200" dirty="0"/>
          </a:p>
          <a:p>
            <a:pPr marL="0" indent="0">
              <a:spcBef>
                <a:spcPts val="0"/>
              </a:spcBef>
            </a:pPr>
            <a:r>
              <a:rPr lang="en-US" sz="3200" dirty="0"/>
              <a:t>Long for God’s word — as our longing for the word increases, our desire to sin decreases, </a:t>
            </a:r>
            <a:r>
              <a:rPr lang="en-US" dirty="0"/>
              <a:t>1 Peter 2.1–2; Matt. 5.6</a:t>
            </a:r>
            <a:endParaRPr lang="en-US" sz="3200" dirty="0"/>
          </a:p>
          <a:p>
            <a:pPr marL="0" indent="0">
              <a:spcBef>
                <a:spcPts val="0"/>
              </a:spcBef>
            </a:pPr>
            <a:endParaRPr lang="en-US" sz="3200" dirty="0"/>
          </a:p>
          <a:p>
            <a:pPr marL="0" indent="0">
              <a:spcBef>
                <a:spcPts val="0"/>
              </a:spcBef>
            </a:pPr>
            <a:r>
              <a:rPr lang="en-US" sz="3200" dirty="0"/>
              <a:t>Live as God's servants — our devotion to God causes us to be free from sin (not free to sin), </a:t>
            </a:r>
            <a:r>
              <a:rPr lang="en-US" dirty="0"/>
              <a:t>1 Peter 2.16 (3.21; 4.2-4); 2 Peter 2.19; Gal. 5.13-14; John 8.31-36; Rom. 6.1-19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098663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221</Words>
  <Application>Microsoft Office PowerPoint</Application>
  <PresentationFormat>Widescreen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Corbel</vt:lpstr>
      <vt:lpstr>Office Theme</vt:lpstr>
      <vt:lpstr>PowerPoint Presentation</vt:lpstr>
      <vt:lpstr>The High Call to Holiness</vt:lpstr>
      <vt:lpstr>The High Call to Holiness</vt:lpstr>
      <vt:lpstr>PowerPoint Presentation</vt:lpstr>
      <vt:lpstr>Living the Holy Life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Franklin Drive Church of Christ</dc:creator>
  <cp:lastModifiedBy>Franklin Drive Church of Christ</cp:lastModifiedBy>
  <cp:revision>3</cp:revision>
  <dcterms:created xsi:type="dcterms:W3CDTF">2020-10-18T06:23:57Z</dcterms:created>
  <dcterms:modified xsi:type="dcterms:W3CDTF">2020-10-18T13:25:38Z</dcterms:modified>
</cp:coreProperties>
</file>