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2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F597-58DC-49E9-9A31-8A9376C3B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4B28FE-87F4-421B-80FE-48B101D36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E7C4F3-1CF2-46C2-8812-0C346EB6D8B6}"/>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DA893A5F-C28D-4B3F-821E-90603E941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ABDC8-89AB-4917-9055-394200C99DB7}"/>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336017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3D10-9102-4EBE-A545-CC2EE466A2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B856DA-6E2F-4F37-88A1-A53D963BCD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48816-3248-4AD8-BFA4-114C3C7612B0}"/>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87A2119F-8499-4739-B11F-41006FD3B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ED012-A1EB-4A97-9E44-FB764FCB97BB}"/>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338576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75529-A677-4E76-B41F-EB097E9F6A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37CADB-D14F-4047-84B6-A75D6335C5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889CB-3A5B-428B-A69C-DF0A5CAA54B6}"/>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FEEC006C-B1DE-4EEC-AFD5-966597F95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766BB-5886-40B1-BE55-2391EFD89164}"/>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398449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3BDA-63A4-40F3-B617-B8B483122305}"/>
              </a:ext>
            </a:extLst>
          </p:cNvPr>
          <p:cNvSpPr>
            <a:spLocks noGrp="1"/>
          </p:cNvSpPr>
          <p:nvPr>
            <p:ph type="title"/>
          </p:nvPr>
        </p:nvSpPr>
        <p:spPr/>
        <p:txBody>
          <a:bodyPr/>
          <a:lstStyle>
            <a:lvl1pPr marL="0" indent="0">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3D55810-F8A6-478F-99FB-5617029DA438}"/>
              </a:ext>
            </a:extLst>
          </p:cNvPr>
          <p:cNvSpPr>
            <a:spLocks noGrp="1"/>
          </p:cNvSpPr>
          <p:nvPr>
            <p:ph idx="1"/>
          </p:nvPr>
        </p:nvSpPr>
        <p:spPr/>
        <p:txBody>
          <a:bodyPr/>
          <a:lstStyle>
            <a:lvl1pPr marL="0" indent="0">
              <a:buNone/>
              <a:defRPr b="1">
                <a:solidFill>
                  <a:schemeClr val="bg1"/>
                </a:solidFill>
                <a:latin typeface="Corbel" panose="020B0503020204020204" pitchFamily="34" charset="0"/>
              </a:defRPr>
            </a:lvl1pPr>
            <a:lvl2pPr marL="457200" indent="0">
              <a:buNone/>
              <a:defRPr b="1">
                <a:solidFill>
                  <a:schemeClr val="bg1"/>
                </a:solidFill>
                <a:latin typeface="Corbel" panose="020B0503020204020204" pitchFamily="34" charset="0"/>
              </a:defRPr>
            </a:lvl2pPr>
            <a:lvl3pPr marL="914400" indent="0">
              <a:buNone/>
              <a:defRPr b="1">
                <a:solidFill>
                  <a:schemeClr val="bg1"/>
                </a:solidFill>
                <a:latin typeface="Corbel" panose="020B0503020204020204" pitchFamily="34" charset="0"/>
              </a:defRPr>
            </a:lvl3pPr>
            <a:lvl4pPr marL="1371600" indent="0">
              <a:buNone/>
              <a:defRPr b="1">
                <a:solidFill>
                  <a:schemeClr val="bg1"/>
                </a:solidFill>
                <a:latin typeface="Corbel" panose="020B0503020204020204" pitchFamily="34" charset="0"/>
              </a:defRPr>
            </a:lvl4pPr>
            <a:lvl5pPr marL="1828800" indent="0">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2AB14-9EFC-4732-87D3-673806429B22}"/>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C50A8C57-8891-40FA-9418-E1682AB7F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709E1-7EAD-4493-B58B-EFD57427BF38}"/>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309601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6032-E8EA-41C9-9021-76D5C078EE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D3ACFE-A40A-4EDD-BCFC-8E25448BC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2110E2-DB70-418D-BDE3-151E81E80A79}"/>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B8D1F195-DC6F-4CE7-A260-527289EE8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E42E1D-E58E-41F4-87AD-A51C08B236A2}"/>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130103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889D5-A33D-4FEC-8971-388555D326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41AC7-6BFC-4799-830A-11FF3CFD84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FFABCE-C6B8-478A-B93E-E2735B38F0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68107B-2D8C-4897-9A64-3DA7C068F2CE}"/>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6" name="Footer Placeholder 5">
            <a:extLst>
              <a:ext uri="{FF2B5EF4-FFF2-40B4-BE49-F238E27FC236}">
                <a16:creationId xmlns:a16="http://schemas.microsoft.com/office/drawing/2014/main" id="{AA3F6EC6-456C-43C2-8EF0-1D81F0B8F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C519E7-A15B-457D-BC7B-CFEC481A58E2}"/>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182556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30F8-4D60-4705-808B-527BFD1FEC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4DD7A-DC2E-4941-A23F-D992E5F4F1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1D519-4BAD-4613-9105-B5437D125A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036CD8-36A9-4D2B-BA05-5A3E3723E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5D173-1250-4AB4-B5D7-04D40D76E1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37B41D-B181-46A6-98E3-990791E7B7A6}"/>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8" name="Footer Placeholder 7">
            <a:extLst>
              <a:ext uri="{FF2B5EF4-FFF2-40B4-BE49-F238E27FC236}">
                <a16:creationId xmlns:a16="http://schemas.microsoft.com/office/drawing/2014/main" id="{E11DD9BA-5753-4586-9B23-16C1C72ED7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B5A0EF-49A7-4D57-B139-C5BA7570BA52}"/>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210229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D5656-C3E6-40CC-95EB-8250D2F24B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DB2B4C-D7F0-4021-8B04-FD5253A3A401}"/>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4" name="Footer Placeholder 3">
            <a:extLst>
              <a:ext uri="{FF2B5EF4-FFF2-40B4-BE49-F238E27FC236}">
                <a16:creationId xmlns:a16="http://schemas.microsoft.com/office/drawing/2014/main" id="{2D6016EB-F11F-4978-A5D1-73779BB707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6E1586-5068-4803-A352-47370785565E}"/>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92172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DCD6B4-1E5E-4E5E-8F10-0E59BB1527D0}"/>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3" name="Footer Placeholder 2">
            <a:extLst>
              <a:ext uri="{FF2B5EF4-FFF2-40B4-BE49-F238E27FC236}">
                <a16:creationId xmlns:a16="http://schemas.microsoft.com/office/drawing/2014/main" id="{093D844F-5144-4713-929A-B7528F90A0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202A0-B3D3-4AC5-A53F-FAAD72CC8862}"/>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3117828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599F7-1906-4A72-97AA-D29EC7603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DF73EC-6B03-4E43-A3FA-A1B6F4026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C00E38-E005-4785-B499-41710D68E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D631C-FE3B-4A3F-A042-808051093B46}"/>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6" name="Footer Placeholder 5">
            <a:extLst>
              <a:ext uri="{FF2B5EF4-FFF2-40B4-BE49-F238E27FC236}">
                <a16:creationId xmlns:a16="http://schemas.microsoft.com/office/drawing/2014/main" id="{74191AAF-2303-4BE8-A49F-102D86744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A1885B-D649-437D-9E98-2432627E0C6B}"/>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122557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26DB-71F7-4548-8605-82E843C9F9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D01C04-80C4-47F7-8C3B-526FFDAA41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8FB32A-AEFF-4192-80CA-6F5A6FCEC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59748-2AFD-45BF-B085-A438507F5F27}"/>
              </a:ext>
            </a:extLst>
          </p:cNvPr>
          <p:cNvSpPr>
            <a:spLocks noGrp="1"/>
          </p:cNvSpPr>
          <p:nvPr>
            <p:ph type="dt" sz="half" idx="10"/>
          </p:nvPr>
        </p:nvSpPr>
        <p:spPr/>
        <p:txBody>
          <a:bodyPr/>
          <a:lstStyle/>
          <a:p>
            <a:fld id="{ACB28441-2271-47F4-A7F7-659C8BFE3D9E}" type="datetimeFigureOut">
              <a:rPr lang="en-US" smtClean="0"/>
              <a:t>3/1/2020</a:t>
            </a:fld>
            <a:endParaRPr lang="en-US"/>
          </a:p>
        </p:txBody>
      </p:sp>
      <p:sp>
        <p:nvSpPr>
          <p:cNvPr id="6" name="Footer Placeholder 5">
            <a:extLst>
              <a:ext uri="{FF2B5EF4-FFF2-40B4-BE49-F238E27FC236}">
                <a16:creationId xmlns:a16="http://schemas.microsoft.com/office/drawing/2014/main" id="{B232A24B-105C-4E64-834A-600CA0178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1BC97E-87ED-4131-B455-D92B3341FEAC}"/>
              </a:ext>
            </a:extLst>
          </p:cNvPr>
          <p:cNvSpPr>
            <a:spLocks noGrp="1"/>
          </p:cNvSpPr>
          <p:nvPr>
            <p:ph type="sldNum" sz="quarter" idx="12"/>
          </p:nvPr>
        </p:nvSpPr>
        <p:spPr/>
        <p:txBody>
          <a:bodyPr/>
          <a:lstStyle/>
          <a:p>
            <a:fld id="{259935FA-D347-45F1-B670-C7C1AF6CF09A}" type="slidenum">
              <a:rPr lang="en-US" smtClean="0"/>
              <a:t>‹#›</a:t>
            </a:fld>
            <a:endParaRPr lang="en-US"/>
          </a:p>
        </p:txBody>
      </p:sp>
    </p:spTree>
    <p:extLst>
      <p:ext uri="{BB962C8B-B14F-4D97-AF65-F5344CB8AC3E}">
        <p14:creationId xmlns:p14="http://schemas.microsoft.com/office/powerpoint/2010/main" val="26586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57159-2331-48D1-9E1F-F5489299E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7FC3E7-FD27-43AB-BC21-9A9D369B6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3C020-E6B2-46BB-985F-7A31002BA1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28441-2271-47F4-A7F7-659C8BFE3D9E}" type="datetimeFigureOut">
              <a:rPr lang="en-US" smtClean="0"/>
              <a:t>3/1/2020</a:t>
            </a:fld>
            <a:endParaRPr lang="en-US"/>
          </a:p>
        </p:txBody>
      </p:sp>
      <p:sp>
        <p:nvSpPr>
          <p:cNvPr id="5" name="Footer Placeholder 4">
            <a:extLst>
              <a:ext uri="{FF2B5EF4-FFF2-40B4-BE49-F238E27FC236}">
                <a16:creationId xmlns:a16="http://schemas.microsoft.com/office/drawing/2014/main" id="{033CC9B5-EE11-485D-88F4-20FCFA3FE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9F07EA-F2F2-4D0A-9747-309D2F7AE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935FA-D347-45F1-B670-C7C1AF6CF09A}" type="slidenum">
              <a:rPr lang="en-US" smtClean="0"/>
              <a:t>‹#›</a:t>
            </a:fld>
            <a:endParaRPr lang="en-US"/>
          </a:p>
        </p:txBody>
      </p:sp>
    </p:spTree>
    <p:extLst>
      <p:ext uri="{BB962C8B-B14F-4D97-AF65-F5344CB8AC3E}">
        <p14:creationId xmlns:p14="http://schemas.microsoft.com/office/powerpoint/2010/main" val="111647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7044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8200" y="2410861"/>
            <a:ext cx="10515600" cy="2036279"/>
          </a:xfrm>
        </p:spPr>
        <p:txBody>
          <a:bodyPr>
            <a:normAutofit/>
          </a:bodyPr>
          <a:lstStyle/>
          <a:p>
            <a:pPr>
              <a:spcBef>
                <a:spcPts val="0"/>
              </a:spcBef>
            </a:pPr>
            <a:r>
              <a:rPr lang="en-US" sz="4800" dirty="0"/>
              <a:t>Greet one another with a holy kiss. All the churches of Christ greet you.</a:t>
            </a:r>
          </a:p>
          <a:p>
            <a:pPr>
              <a:spcBef>
                <a:spcPts val="0"/>
              </a:spcBef>
            </a:pPr>
            <a:r>
              <a:rPr lang="en-US" sz="3600" dirty="0"/>
              <a:t>Romans 16.16</a:t>
            </a:r>
          </a:p>
        </p:txBody>
      </p:sp>
    </p:spTree>
    <p:extLst>
      <p:ext uri="{BB962C8B-B14F-4D97-AF65-F5344CB8AC3E}">
        <p14:creationId xmlns:p14="http://schemas.microsoft.com/office/powerpoint/2010/main" val="2177578469"/>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8200" y="1423978"/>
            <a:ext cx="10515600" cy="4010045"/>
          </a:xfrm>
        </p:spPr>
        <p:txBody>
          <a:bodyPr>
            <a:normAutofit/>
          </a:bodyPr>
          <a:lstStyle/>
          <a:p>
            <a:pPr>
              <a:spcBef>
                <a:spcPts val="0"/>
              </a:spcBef>
            </a:pPr>
            <a:r>
              <a:rPr lang="en-US" sz="4000" dirty="0"/>
              <a:t>The “holy kiss” or “kiss of love” was not a command “to kiss” but “HOW to kiss”. It is deeper than a MEANINGLESS “hello” in the foyer. It is a kiss that is SEPARATED from the world because it was not a mere greeting. The holy kiss was a matter of how they VIEWED and TREATED one another, Rom. 16.1-16</a:t>
            </a:r>
          </a:p>
        </p:txBody>
      </p:sp>
    </p:spTree>
    <p:extLst>
      <p:ext uri="{BB962C8B-B14F-4D97-AF65-F5344CB8AC3E}">
        <p14:creationId xmlns:p14="http://schemas.microsoft.com/office/powerpoint/2010/main" val="264443726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8199" y="1591124"/>
            <a:ext cx="10836965" cy="3675753"/>
          </a:xfrm>
        </p:spPr>
        <p:txBody>
          <a:bodyPr>
            <a:noAutofit/>
          </a:bodyPr>
          <a:lstStyle/>
          <a:p>
            <a:pPr>
              <a:spcBef>
                <a:spcPts val="0"/>
              </a:spcBef>
            </a:pPr>
            <a:r>
              <a:rPr lang="en-US" sz="4200" dirty="0"/>
              <a:t>Romans 16.16 — God’s PEOPLE (Jew and Gentile) must receive and serve one another. This is contrasted with those whom we must not kiss but rather AVOID so as not to show approval for their false ways, </a:t>
            </a:r>
            <a:r>
              <a:rPr lang="en-US" sz="3200" dirty="0"/>
              <a:t>16.17-18; 2 John 9-11</a:t>
            </a:r>
            <a:endParaRPr lang="en-US" sz="4200" dirty="0"/>
          </a:p>
        </p:txBody>
      </p:sp>
    </p:spTree>
    <p:extLst>
      <p:ext uri="{BB962C8B-B14F-4D97-AF65-F5344CB8AC3E}">
        <p14:creationId xmlns:p14="http://schemas.microsoft.com/office/powerpoint/2010/main" val="312221776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8200" y="1872933"/>
            <a:ext cx="10515600" cy="3112135"/>
          </a:xfrm>
        </p:spPr>
        <p:txBody>
          <a:bodyPr>
            <a:noAutofit/>
          </a:bodyPr>
          <a:lstStyle/>
          <a:p>
            <a:pPr>
              <a:spcBef>
                <a:spcPts val="0"/>
              </a:spcBef>
            </a:pPr>
            <a:r>
              <a:rPr lang="en-US" sz="4200" dirty="0"/>
              <a:t>1 Corinthians 16.20 — The church at Corinth was full of division, strife, and jealousy. Thus, the holy kiss was necessary to UNITE these brethren as one and to BANISH sinful attitudes.</a:t>
            </a:r>
          </a:p>
        </p:txBody>
      </p:sp>
    </p:spTree>
    <p:extLst>
      <p:ext uri="{BB962C8B-B14F-4D97-AF65-F5344CB8AC3E}">
        <p14:creationId xmlns:p14="http://schemas.microsoft.com/office/powerpoint/2010/main" val="2563811498"/>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8199" y="1922428"/>
            <a:ext cx="10836965" cy="3013144"/>
          </a:xfrm>
        </p:spPr>
        <p:txBody>
          <a:bodyPr>
            <a:noAutofit/>
          </a:bodyPr>
          <a:lstStyle/>
          <a:p>
            <a:pPr>
              <a:spcBef>
                <a:spcPts val="0"/>
              </a:spcBef>
            </a:pPr>
            <a:r>
              <a:rPr lang="en-US" sz="4200" dirty="0"/>
              <a:t>1 Peter 5.14 — Brotherly love and affection was STRENGTHENED during time of persecution. They were imprisoned and dying for Christ — TOGETHER, cf. 1 Peter 1.22; 3.8; John 13.34-35</a:t>
            </a:r>
          </a:p>
        </p:txBody>
      </p:sp>
    </p:spTree>
    <p:extLst>
      <p:ext uri="{BB962C8B-B14F-4D97-AF65-F5344CB8AC3E}">
        <p14:creationId xmlns:p14="http://schemas.microsoft.com/office/powerpoint/2010/main" val="1451678867"/>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836543" y="1509560"/>
            <a:ext cx="10518914" cy="3838881"/>
          </a:xfrm>
        </p:spPr>
        <p:txBody>
          <a:bodyPr>
            <a:noAutofit/>
          </a:bodyPr>
          <a:lstStyle/>
          <a:p>
            <a:pPr>
              <a:spcBef>
                <a:spcPts val="0"/>
              </a:spcBef>
            </a:pPr>
            <a:r>
              <a:rPr lang="en-US" sz="3600" dirty="0"/>
              <a:t>The holy kiss expressed RELATIONAL intimacy,</a:t>
            </a:r>
          </a:p>
          <a:p>
            <a:pPr>
              <a:spcBef>
                <a:spcPts val="0"/>
              </a:spcBef>
            </a:pPr>
            <a:r>
              <a:rPr lang="en-US" dirty="0"/>
              <a:t>Rom. 12.10; 1 Cor. 12.25-26; 1 Thess. 5.11-21; Heb. 10.24-25</a:t>
            </a:r>
          </a:p>
          <a:p>
            <a:pPr>
              <a:spcBef>
                <a:spcPts val="0"/>
              </a:spcBef>
            </a:pPr>
            <a:endParaRPr lang="en-US" sz="3600" dirty="0"/>
          </a:p>
          <a:p>
            <a:pPr>
              <a:spcBef>
                <a:spcPts val="0"/>
              </a:spcBef>
            </a:pPr>
            <a:r>
              <a:rPr lang="en-US" sz="3600" dirty="0"/>
              <a:t>The holy kiss expressed RECONCILED community,</a:t>
            </a:r>
          </a:p>
          <a:p>
            <a:pPr>
              <a:spcBef>
                <a:spcPts val="0"/>
              </a:spcBef>
            </a:pPr>
            <a:r>
              <a:rPr lang="en-US" dirty="0"/>
              <a:t>James 2.1-13; Eph. 2.11-22; Gal. 3.28</a:t>
            </a:r>
            <a:endParaRPr lang="en-US" sz="3600" dirty="0"/>
          </a:p>
          <a:p>
            <a:pPr>
              <a:spcBef>
                <a:spcPts val="0"/>
              </a:spcBef>
            </a:pPr>
            <a:endParaRPr lang="en-US" sz="3600" dirty="0"/>
          </a:p>
          <a:p>
            <a:pPr>
              <a:spcBef>
                <a:spcPts val="0"/>
              </a:spcBef>
            </a:pPr>
            <a:r>
              <a:rPr lang="en-US" sz="3600" dirty="0"/>
              <a:t>The holy kiss expressed ROYAL honor,</a:t>
            </a:r>
          </a:p>
          <a:p>
            <a:pPr>
              <a:spcBef>
                <a:spcPts val="0"/>
              </a:spcBef>
            </a:pPr>
            <a:r>
              <a:rPr lang="en-US" dirty="0"/>
              <a:t>1 Peter 2.9; James 2.8</a:t>
            </a:r>
            <a:endParaRPr lang="en-US" sz="3600" dirty="0"/>
          </a:p>
        </p:txBody>
      </p:sp>
    </p:spTree>
    <p:extLst>
      <p:ext uri="{BB962C8B-B14F-4D97-AF65-F5344CB8AC3E}">
        <p14:creationId xmlns:p14="http://schemas.microsoft.com/office/powerpoint/2010/main" val="347266634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1F981-6AC8-4FD4-93B2-D19FD689C79C}"/>
              </a:ext>
            </a:extLst>
          </p:cNvPr>
          <p:cNvSpPr>
            <a:spLocks noGrp="1"/>
          </p:cNvSpPr>
          <p:nvPr>
            <p:ph idx="1"/>
          </p:nvPr>
        </p:nvSpPr>
        <p:spPr>
          <a:xfrm>
            <a:off x="677518" y="1582915"/>
            <a:ext cx="10836965" cy="3692171"/>
          </a:xfrm>
        </p:spPr>
        <p:txBody>
          <a:bodyPr>
            <a:noAutofit/>
          </a:bodyPr>
          <a:lstStyle/>
          <a:p>
            <a:pPr>
              <a:spcBef>
                <a:spcPts val="0"/>
              </a:spcBef>
            </a:pPr>
            <a:r>
              <a:rPr lang="en-US" sz="4200" dirty="0"/>
              <a:t>In contrast to the holy kiss, is the kiss of JUDAS, Matt. 26.48-50. While it was common for Jesus and Judas to kiss one another, this time it was different. Judas PERVERTED the holy kiss! He used what represented brotherly love, unity, and peace to BETRAY our Lord.</a:t>
            </a:r>
          </a:p>
        </p:txBody>
      </p:sp>
    </p:spTree>
    <p:extLst>
      <p:ext uri="{BB962C8B-B14F-4D97-AF65-F5344CB8AC3E}">
        <p14:creationId xmlns:p14="http://schemas.microsoft.com/office/powerpoint/2010/main" val="3113973984"/>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322</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8</cp:revision>
  <dcterms:created xsi:type="dcterms:W3CDTF">2020-03-01T06:18:22Z</dcterms:created>
  <dcterms:modified xsi:type="dcterms:W3CDTF">2020-03-01T14:59:24Z</dcterms:modified>
</cp:coreProperties>
</file>