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634" r:id="rId2"/>
    <p:sldId id="5637" r:id="rId3"/>
    <p:sldId id="5635" r:id="rId4"/>
    <p:sldId id="56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AFF65-8E53-425E-957D-0D89A20CCF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396833-32FA-4D7B-BFEC-32665974E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119B9-9B99-4C8E-A60F-A5E09D3FA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4CD-272B-4508-BA44-3F5D8766393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7EFF1-3018-42DB-A1A4-301F131A8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B3B54-A807-4E5A-9182-92E4C3DF5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C2C-E3A0-47D8-BDCC-3452456A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22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ACB44-AE31-408A-BFDB-7BCCAF37F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A83303-F596-4787-8751-83377E2398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69519-CCC4-4DCE-BFAD-F9F40F5DE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4CD-272B-4508-BA44-3F5D8766393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BF0F3-0624-4CC3-92C6-A1A02EB9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23130-33FE-44AB-9E55-450F2607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C2C-E3A0-47D8-BDCC-3452456A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7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D56F00-582F-4932-A930-B131BEDD05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6EB652-B1C9-4365-8B4C-487C9EF84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79518-3166-4054-9330-5F38EBD9B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4CD-272B-4508-BA44-3F5D8766393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9A84E-09AB-462C-B6BB-931E9DF0D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8F2F7-8C86-4237-83A2-72334C1B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C2C-E3A0-47D8-BDCC-3452456A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9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394CD-D5CA-4E55-B87D-BCB73169A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E5651-759B-447A-ADA3-21C19F2C6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76739-3FD9-4F44-BFBB-0008E677F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4CD-272B-4508-BA44-3F5D8766393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28236-9A61-47FD-9A69-9E098653B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0374A-3527-4FBF-BAC1-FE71A2376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C2C-E3A0-47D8-BDCC-3452456A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1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C3685-C861-4ED7-B673-FADFBFCE4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B3ABB-68C4-4EAE-AFCB-1818EB985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496BA-BD3F-4A12-9979-C36C638FE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4CD-272B-4508-BA44-3F5D8766393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1457C-A8F7-44B6-8EAB-7F689FFFF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53974-ED6A-4DDE-BE4D-BF2B874FC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C2C-E3A0-47D8-BDCC-3452456A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8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4AACD-E254-4C23-8228-3D94509E4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1E503-0B9A-40EA-B89D-072E57C26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FF1EA-FC8B-4F71-9B18-872E247D9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C291D-EE76-4C6B-8F76-D26ECCEDD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4CD-272B-4508-BA44-3F5D8766393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52FE1-B1F9-4737-A01D-7F6098112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85DB3-6438-41FB-8DA2-58FC526D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C2C-E3A0-47D8-BDCC-3452456A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6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C9572-87E7-46CC-8D2F-04907D889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2B84C-B9F1-4652-A360-E4BC26162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49B19-0D7B-464D-8F6C-2DDFD6AB9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625D93-89C4-4800-947F-E9F636A6B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B81847-0C1E-4F3F-9C7A-8098CDD926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87D47F-2D51-41FA-A714-F516D2203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4CD-272B-4508-BA44-3F5D8766393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971A92-1948-49A6-BE83-9BAC7FB37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1135AB-2456-475A-BC24-C3782179F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C2C-E3A0-47D8-BDCC-3452456A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3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11591-DEA8-4C2A-818A-034510D19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AA09C6-3A75-4B94-B628-42204995A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4CD-272B-4508-BA44-3F5D8766393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6930F-E2D1-4B03-9C27-80B9B8F8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F668AE-62A3-4268-BDB0-6B5B7B2AD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C2C-E3A0-47D8-BDCC-3452456A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3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1400A-67F6-4A1F-84F4-5F8CB01B3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4CD-272B-4508-BA44-3F5D8766393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7F5C33-B17C-47F4-BA36-1DE79DAC8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23639-39A8-4B29-8CEC-FF397E82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C2C-E3A0-47D8-BDCC-3452456A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7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AC9B5-340B-4342-8B22-2244C348E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2E561-87C0-472A-9AA9-B5CA04B56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CE07A-2119-41E7-AF9E-79907880C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4E7B5-0DB3-4532-9A01-A0DDD4414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4CD-272B-4508-BA44-3F5D8766393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214CE-5199-4DE7-91B9-673CA32A9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75094-4723-4E3C-97BB-7DCF57E08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C2C-E3A0-47D8-BDCC-3452456A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9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0EB65-94D4-479B-8C21-F9D63A630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789C39-8CD5-40A5-A397-B366087E7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B28F96-BBB5-4AD8-B516-D4E0D7B4A5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82031-D2A8-4C54-A8BF-57DF1EE79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9D4CD-272B-4508-BA44-3F5D8766393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6260C-9C86-4338-BA05-D3D51ECA7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ED35C-E844-4EBC-889A-3DD76B40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69C2C-E3A0-47D8-BDCC-3452456A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4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F9307E-B8EC-4923-850A-5E88DA162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22052-13F5-46F9-8FE3-1BBA4E378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7AD9E-319C-4E55-9D49-BB6C70E6F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9D4CD-272B-4508-BA44-3F5D87663931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905D5-1D2C-4A4C-A5EF-300884A901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1F17B-6B01-40E2-8C5F-9EDF908DF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69C2C-E3A0-47D8-BDCC-3452456A4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201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9905F-D14D-469C-9A7A-F3BE7D623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Day Isaiah Saw Jesus…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DA31F-46DD-42C9-AF4F-88F2FC86B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 saw his UNWORTHINESS and the SINS of the world, 5</a:t>
            </a:r>
          </a:p>
          <a:p>
            <a:endParaRPr lang="en-US" sz="3200" dirty="0"/>
          </a:p>
          <a:p>
            <a:r>
              <a:rPr lang="en-US" sz="3200" dirty="0"/>
              <a:t>He saw he was RESPONSIBLE for his sin, 5</a:t>
            </a:r>
          </a:p>
          <a:p>
            <a:endParaRPr lang="en-US" sz="3200" dirty="0"/>
          </a:p>
          <a:p>
            <a:r>
              <a:rPr lang="en-US" sz="3200" dirty="0"/>
              <a:t>He saw how FORGIVENESS is found only in Jesus, 6-7</a:t>
            </a:r>
          </a:p>
          <a:p>
            <a:endParaRPr lang="en-US" sz="3200" dirty="0"/>
          </a:p>
          <a:p>
            <a:r>
              <a:rPr lang="en-US" sz="3200" dirty="0"/>
              <a:t>He saw the necessity of the GOSPEL to the lost world, 8</a:t>
            </a:r>
          </a:p>
          <a:p>
            <a:endParaRPr lang="en-US" sz="3200" dirty="0"/>
          </a:p>
          <a:p>
            <a:r>
              <a:rPr lang="en-US" sz="3200" dirty="0"/>
              <a:t>He saw HOPE for the world, 13; Isaiah 53</a:t>
            </a:r>
          </a:p>
        </p:txBody>
      </p:sp>
    </p:spTree>
    <p:extLst>
      <p:ext uri="{BB962C8B-B14F-4D97-AF65-F5344CB8AC3E}">
        <p14:creationId xmlns:p14="http://schemas.microsoft.com/office/powerpoint/2010/main" val="2519013599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DA31F-46DD-42C9-AF4F-88F2FC86B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2963"/>
            <a:ext cx="10515600" cy="5334000"/>
          </a:xfrm>
        </p:spPr>
        <p:txBody>
          <a:bodyPr>
            <a:noAutofit/>
          </a:bodyPr>
          <a:lstStyle/>
          <a:p>
            <a:r>
              <a:rPr lang="en-US" sz="4000" dirty="0"/>
              <a:t>The people were “blind” and “deaf” and cut off from the “holy seed” (v13) because they were CONFORMED into the image of what they WORSHIPPED, which was their IDOLS, v9-10 cf. Psalm 135.14-18. On the other hand, Isaiah became part of the “holy seed” because he was forgiven and was then TRANSFORMED into the image of the true and living God, whom he worshipped.</a:t>
            </a:r>
          </a:p>
        </p:txBody>
      </p:sp>
    </p:spTree>
    <p:extLst>
      <p:ext uri="{BB962C8B-B14F-4D97-AF65-F5344CB8AC3E}">
        <p14:creationId xmlns:p14="http://schemas.microsoft.com/office/powerpoint/2010/main" val="1758427276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DA31F-46DD-42C9-AF4F-88F2FC86B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8782"/>
            <a:ext cx="10515600" cy="3500437"/>
          </a:xfrm>
        </p:spPr>
        <p:txBody>
          <a:bodyPr>
            <a:noAutofit/>
          </a:bodyPr>
          <a:lstStyle/>
          <a:p>
            <a:r>
              <a:rPr lang="en-US" sz="3400" dirty="0"/>
              <a:t>If we are not careful, our idols will CLOSE our eyes and DEAFEN our ears to God's word and we will PERISH along with those who reject the gospel, 2 Cor. 4.3-4</a:t>
            </a:r>
          </a:p>
          <a:p>
            <a:endParaRPr lang="en-US" sz="3400" dirty="0"/>
          </a:p>
          <a:p>
            <a:r>
              <a:rPr lang="en-US" sz="3400" dirty="0"/>
              <a:t>We must believe in Jesus so that our BLINDNESS will become SIGHT, Isaiah 32.3; Matt. 13.14-15; John 9.38-41; Acts 26.17b-18; 28.25-28</a:t>
            </a:r>
          </a:p>
        </p:txBody>
      </p:sp>
    </p:spTree>
    <p:extLst>
      <p:ext uri="{BB962C8B-B14F-4D97-AF65-F5344CB8AC3E}">
        <p14:creationId xmlns:p14="http://schemas.microsoft.com/office/powerpoint/2010/main" val="15319632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206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3_Office Theme</vt:lpstr>
      <vt:lpstr>PowerPoint Presentation</vt:lpstr>
      <vt:lpstr>The Day Isaiah Saw Jesus…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Allgor</dc:creator>
  <cp:lastModifiedBy>Daniel Allgor</cp:lastModifiedBy>
  <cp:revision>2</cp:revision>
  <dcterms:created xsi:type="dcterms:W3CDTF">2020-03-24T22:45:36Z</dcterms:created>
  <dcterms:modified xsi:type="dcterms:W3CDTF">2020-03-24T22:47:09Z</dcterms:modified>
</cp:coreProperties>
</file>