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1203-955E-4DFD-A910-71997E414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8EE8A-EBE3-47CA-B12B-29225A28A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5C836-4A1C-41AA-A5D3-F2B56DEBA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21D-E332-432E-9250-4FB94E183ED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77267-068D-4C8A-8507-4A413FAE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DF849-5011-4750-9F77-8A3F69DC0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65F2-78A5-4549-8BA1-8EFF74FEE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0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37AC0-AFB0-4D90-AB20-7FC941F2D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115A2-03F2-40CA-A90E-30509A332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7F2FA-C8E8-4762-9D6E-086B5FDE5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21D-E332-432E-9250-4FB94E183ED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F9332-5815-4212-A803-D357184F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FAC44-108C-4E35-A24E-79636865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65F2-78A5-4549-8BA1-8EFF74FEE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1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E5898B-2F53-4085-A1F4-A39B3D6EF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D3132B-A92E-4D65-9BC8-AC97EB1E1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D11FD-F170-4E36-BEB4-851985A77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21D-E332-432E-9250-4FB94E183ED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36B4B-80C4-46BF-8938-9B5D6341A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CC259-F9AC-49B0-A12A-1A86102D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65F2-78A5-4549-8BA1-8EFF74FEE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77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23F2F-E956-45DD-ABBE-311CC8E02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9B7F0-A4EF-472A-9000-0274C3B0C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 marL="9144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 marL="13716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 marL="1828800" indent="0">
              <a:spcBef>
                <a:spcPts val="0"/>
              </a:spcBef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A3CAA-202B-4090-884B-E11BF2A2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21D-E332-432E-9250-4FB94E183ED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858CD-7AF2-40B7-A97C-AD11A63A8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B82B2E-38C2-4F3C-9274-2FED266F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65F2-78A5-4549-8BA1-8EFF74FEE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1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D0A1D-2C4E-4416-82F0-34F467758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FDAC0-C4A3-45AF-845A-D167A7C1B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FD51A-574D-478B-BAE4-6850B7BD2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21D-E332-432E-9250-4FB94E183ED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94A5B-CDFD-4EFA-866D-79FEBCF3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17BB9-B640-4044-BD2B-3E6FD1659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65F2-78A5-4549-8BA1-8EFF74FEE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28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92200-6FBA-4E3C-BD99-102AF93E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74916-D226-4C13-88BF-8B0430A35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71AEDF-ADD6-442B-81D4-6AA01B207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1D8EF-AB0B-479F-80D9-41399B101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21D-E332-432E-9250-4FB94E183ED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89F92-3A90-4553-A05D-3BB13508B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C97347-05A9-40E2-A49A-F12E5E7A0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65F2-78A5-4549-8BA1-8EFF74FEE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8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DC9A1-033A-426F-8DA3-B823FA11E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465DA-F5C7-430A-9E43-E70A81BE4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575DA1-83E6-484A-A94A-BE9EE36EB6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AE0DF-54D1-4BE5-8F88-9F6CBB5336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E6B71-11D7-4744-B85D-4A63C5492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07487-CB43-4C30-B421-E73CF897D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21D-E332-432E-9250-4FB94E183ED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55DE5C-3F36-440D-AF94-60D8B078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B9D59E-D74A-4D5E-B25E-99888109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65F2-78A5-4549-8BA1-8EFF74FEE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7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57303-EFEF-43BB-80E5-840A065B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6C1D0-485C-472A-8EA5-C3A9CF6B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21D-E332-432E-9250-4FB94E183ED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3ACF34-D429-4E28-B2C0-233E6F3A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34410A-B1F1-4969-BF35-F4E8015C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65F2-78A5-4549-8BA1-8EFF74FEE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3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1B7491-46E9-4075-9790-4097C310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21D-E332-432E-9250-4FB94E183ED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561F4-AB06-498A-A995-B283DB9EE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899C8-EDE5-4A2D-BF0A-05F903A93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65F2-78A5-4549-8BA1-8EFF74FEE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7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6035-CE27-4925-AFFF-F98DFD05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8CC15-D485-4692-BEB3-A42118D05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ED0711-20BD-4360-A6D3-7EC5F9330B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104B5-E5BD-4ACB-8BD4-B460E0B2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21D-E332-432E-9250-4FB94E183ED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855A5D-BE87-4FA6-AF95-D5E8434E9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DC82B-92B1-440E-8525-6AA9A31F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65F2-78A5-4549-8BA1-8EFF74FEE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21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2181B-961E-496C-87F3-8321A564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8B07DA-0ED2-4407-9E30-AE471748A5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7F21AA-04BC-4312-904B-7B5E98341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7720E-0100-4451-9EF3-F2A1F04CE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721D-E332-432E-9250-4FB94E183ED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06FEC-CF7F-4FC7-9D8B-6B637C41C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EA0B5-4927-4AC0-B2A6-024AD9E1B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265F2-78A5-4549-8BA1-8EFF74FEE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8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15130E-E818-4678-8515-6AA15E5B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04118-A4BC-44E9-B460-BE54CCADC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782D3-9E71-4A7B-857F-12A1A314BC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8721D-E332-432E-9250-4FB94E183ED8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FD574-8454-4DFE-A370-1EB1AB2C53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4C916-24ED-48B5-B541-033E52978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65F2-78A5-4549-8BA1-8EFF74FEE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59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813548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320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54BE-6732-4D15-A35F-9A320D60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John the Immerser Teaches 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2B847-2EF5-4C8E-ACF9-3B12EAA88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If we are going to preach the truth, our lives must MATCH the truth, </a:t>
            </a:r>
            <a:r>
              <a:rPr lang="en-US" sz="3200" dirty="0"/>
              <a:t>Mark 6.19-20; Matt. 5.16</a:t>
            </a:r>
          </a:p>
          <a:p>
            <a:endParaRPr lang="en-US" sz="3600" dirty="0"/>
          </a:p>
          <a:p>
            <a:r>
              <a:rPr lang="en-US" sz="3600" dirty="0"/>
              <a:t>If we are going to preach the truth, we cannot change the message to ACCOMMODATE the listener; even if it means we DIE for the truth, </a:t>
            </a:r>
          </a:p>
          <a:p>
            <a:r>
              <a:rPr lang="en-US" sz="3200" dirty="0"/>
              <a:t>Matt. 14.4; 2 Tim. 4.2-4; Eph. 4.15</a:t>
            </a:r>
          </a:p>
        </p:txBody>
      </p:sp>
    </p:spTree>
    <p:extLst>
      <p:ext uri="{BB962C8B-B14F-4D97-AF65-F5344CB8AC3E}">
        <p14:creationId xmlns:p14="http://schemas.microsoft.com/office/powerpoint/2010/main" val="241062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54BE-6732-4D15-A35F-9A320D60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Herod Teaches 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2B847-2EF5-4C8E-ACF9-3B12EAA88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PLEASURE kept him from obeying the truth, Matt. 14.4-6; 2 Thess. 2.10-12</a:t>
            </a:r>
          </a:p>
          <a:p>
            <a:endParaRPr lang="en-US" sz="3600" dirty="0"/>
          </a:p>
          <a:p>
            <a:r>
              <a:rPr lang="en-US" sz="3600" dirty="0"/>
              <a:t>PEER pressure from friends caused him to PROGRESS in his sin, Mark 6.20</a:t>
            </a:r>
          </a:p>
          <a:p>
            <a:endParaRPr lang="en-US" sz="3600" dirty="0"/>
          </a:p>
          <a:p>
            <a:r>
              <a:rPr lang="en-US" sz="3600" dirty="0"/>
              <a:t>The truth HAUNTED him — his foolishness TORMENTED his conscience, Mark 6.16</a:t>
            </a:r>
          </a:p>
        </p:txBody>
      </p:sp>
    </p:spTree>
    <p:extLst>
      <p:ext uri="{BB962C8B-B14F-4D97-AF65-F5344CB8AC3E}">
        <p14:creationId xmlns:p14="http://schemas.microsoft.com/office/powerpoint/2010/main" val="262440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54BE-6732-4D15-A35F-9A320D605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Herodias Teaches Us…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2B847-2EF5-4C8E-ACF9-3B12EAA88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3578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Truth FRUSTRATES people — truth is often at ODDS with our desires, Mark 6.17-20; John 3.16-21</a:t>
            </a:r>
          </a:p>
          <a:p>
            <a:endParaRPr lang="en-US" sz="3600" dirty="0"/>
          </a:p>
          <a:p>
            <a:r>
              <a:rPr lang="en-US" sz="3600" dirty="0"/>
              <a:t>Truth is HARD to hear — truth is often SUPPRESSED to soothe our consciences, Rom. 1.18-32</a:t>
            </a:r>
          </a:p>
          <a:p>
            <a:endParaRPr lang="en-US" sz="3600" dirty="0"/>
          </a:p>
          <a:p>
            <a:r>
              <a:rPr lang="en-US" sz="3600" dirty="0"/>
              <a:t>If we PERSIST in frustration and suppression, we will want the truth destroyed by any means NECESSARY.</a:t>
            </a:r>
          </a:p>
        </p:txBody>
      </p:sp>
    </p:spTree>
    <p:extLst>
      <p:ext uri="{BB962C8B-B14F-4D97-AF65-F5344CB8AC3E}">
        <p14:creationId xmlns:p14="http://schemas.microsoft.com/office/powerpoint/2010/main" val="321602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54BE-6732-4D15-A35F-9A320D60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9291" y="2483907"/>
            <a:ext cx="9473418" cy="1890187"/>
          </a:xfrm>
        </p:spPr>
        <p:txBody>
          <a:bodyPr>
            <a:noAutofit/>
          </a:bodyPr>
          <a:lstStyle/>
          <a:p>
            <a:r>
              <a:rPr lang="en-US" sz="6000" dirty="0"/>
              <a:t>Do not BEHEAD the truth; SURRENDER to it, </a:t>
            </a:r>
            <a:r>
              <a:rPr lang="en-US" sz="4800" dirty="0"/>
              <a:t>Prov. 23.23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5411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191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Office Theme</vt:lpstr>
      <vt:lpstr>PowerPoint Presentation</vt:lpstr>
      <vt:lpstr>PowerPoint Presentation</vt:lpstr>
      <vt:lpstr>PowerPoint Presentation</vt:lpstr>
      <vt:lpstr>What John the Immerser Teaches Us…</vt:lpstr>
      <vt:lpstr>What Herod Teaches Us…</vt:lpstr>
      <vt:lpstr>What Herodias Teaches Us…</vt:lpstr>
      <vt:lpstr>Do not BEHEAD the truth; SURRENDER to it, Prov. 23.23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5</cp:revision>
  <dcterms:created xsi:type="dcterms:W3CDTF">2020-02-23T06:08:36Z</dcterms:created>
  <dcterms:modified xsi:type="dcterms:W3CDTF">2020-02-23T15:02:57Z</dcterms:modified>
</cp:coreProperties>
</file>