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C54A-CB2D-4BDC-B073-F0574563D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3BAE7-5DE3-416C-A36B-62CB4589C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D6FA-D81D-4141-983B-F7290FDC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D0D7B-E0D4-444A-8358-AA4DD9C9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16D2-9DCB-4EAF-820B-B43728BC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06B0-F4E2-4F7E-83C1-C32CB3F0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9C594-E676-439B-9B0F-DBF627260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AA86E-17B7-4E14-AA5D-DA157DA2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11E51-578C-4965-BBBB-DAEE3545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98A03-81FA-4429-B141-01936ECF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8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2806D-26A3-4BF6-A97A-8CF0B3904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E4E5B-9746-4A95-A7F2-0C49D4F35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10936-A99E-4A22-8EE6-0B435A99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B79A9-5B3D-46B4-AD0E-BF142047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FD96C-D4E0-4C64-8DC2-766F675B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6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54DB-42B7-4BE5-A376-05E818B8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792E-DF04-499B-9D6A-7C3CCE76C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AFF4B-84A2-4600-A225-90AB8517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B1667-4E86-4CE1-A73C-382385FB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49756-EE8F-4C72-B182-E9FDC94A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9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8929-23FE-4AF1-91F8-02341EE7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95F8-5219-45C6-BC65-F43549F48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6449F-6722-404D-97E6-7039B406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9AF02-C9E0-4E50-AC94-1147FA41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382E3-2026-4F54-8970-AE2201C4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8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635F-8CCB-4E84-9C27-F15B7F26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F0D4-7079-41C2-9896-16CAA07E6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B3137-FE8B-440A-AED6-A423D044F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480E4-AFFC-48F5-9719-2CF68F5E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39C2-F627-499B-B81C-2578BE79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31B52-8B44-43D0-BD68-4FD107581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C682-3FA0-47D9-BE7A-50B46739B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C5825-C1C7-4A1A-870F-5424B8CF5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38BA9-9399-4DC8-A330-4F0110F1A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8DC0E-BA0B-4C4F-A054-8217CB723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4C17D-FA56-4487-93BF-A536828FE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CFDA3B-00CA-4030-BB63-4EBE76292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C4E4C-BCDB-445F-8DA4-B2BD0459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C97A48-669F-4C7C-AC77-1D5B59B0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4ADA-7B0D-411D-900A-D1ADC4A9C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B462A-2C97-499A-B84C-359DD13A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68C7C-5B0A-4679-B73E-9E353B26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3C930-23DE-4637-A70C-474320CA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7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6D1507-5AA8-4376-B42F-7F514929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E92A1-270A-4AF6-970F-CC6BD732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392E6-CE97-432C-A2ED-66266DA7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C383-C893-4083-BEE3-C31F372E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67887-86CE-4EB3-9894-F653C0BE1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9A60A-4FA8-4B2E-9DE3-87F48E374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097D1-890A-4DA6-A438-0133914F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1EA48-FFE4-442F-98E7-85EC17010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5537A-C108-4AA8-93C9-2EFBA0CC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2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69B9-00F2-4176-8106-7A1CD470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D5E77-A9DF-4B8B-9EFD-8AAF2542B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45B99-6D1F-4896-AC0D-E0B140C1D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38A89-8D43-4491-B259-8E701CD2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C2BBD-E898-4252-B293-EA934659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4C3BE-31F3-4932-885B-A6DCBE6E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B67E6-919E-4AF7-94DB-17E117B24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64C31-E374-4EC8-AE43-E9A005DFE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48AEF-FFEF-41E7-A765-560724896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3286E-2847-4F4E-BA34-0ED777A9A094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C57B6-A667-4D25-85F7-049EC2C6C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D02F5-5F1C-4FD8-9D37-29C2C3F9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52F1-3ECE-412D-8CB4-CA9930466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001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C01C-2247-460C-A1F6-DB9B9FAC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Idolatry?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361C-37EA-4F54-A5E9-71862FFB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Idolatry is the PERVERSION of true worship and devotion to the one and only TRUE God. It is serving CREATURE — that which is created — rather than the CREATOR, </a:t>
            </a:r>
            <a:r>
              <a:rPr lang="en-US" dirty="0"/>
              <a:t>Exo. 20.3-5; Rom. 1.21-32 (Gen. 1.14-19; Deut. 4.19); Acts 10.25-26; Rev. 19.10; 22.9; Duet. 6.5</a:t>
            </a:r>
          </a:p>
          <a:p>
            <a:endParaRPr lang="en-US" sz="3200" dirty="0"/>
          </a:p>
          <a:p>
            <a:r>
              <a:rPr lang="en-US" sz="3200" dirty="0"/>
              <a:t>Idolatry is FOOLISHNESS and does not adequately REPRESENT the true God, </a:t>
            </a:r>
            <a:r>
              <a:rPr lang="en-US" dirty="0"/>
              <a:t>Psalm 115.4-8; Isaiah 40.18-20 (cf. Deut. 4.15-24); 44.9-20; 46.1-7; Jer. 10.1-11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0162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C01C-2247-460C-A1F6-DB9B9FAC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Is Idolatry?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361C-37EA-4F54-A5E9-71862FFB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Idolatry is putting SOMETHING in the place of God</a:t>
            </a:r>
            <a:r>
              <a:rPr lang="en-AI" sz="5400" dirty="0"/>
              <a:t> – devoting time and resources to something PHYSICAL to the neglect of something SPIRITUAL.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0938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D9B0-0242-48D1-9DD1-28BE4C8E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r>
              <a:rPr lang="en-AI" dirty="0"/>
              <a:t>D</a:t>
            </a:r>
            <a:r>
              <a:rPr lang="en-US" dirty="0" err="1"/>
              <a:t>emands</a:t>
            </a:r>
            <a:r>
              <a:rPr lang="en-US" dirty="0"/>
              <a:t> </a:t>
            </a:r>
            <a:r>
              <a:rPr lang="en-AI" dirty="0"/>
              <a:t>O</a:t>
            </a:r>
            <a:r>
              <a:rPr lang="en-US" dirty="0" err="1"/>
              <a:t>ur</a:t>
            </a:r>
            <a:r>
              <a:rPr lang="en-US" dirty="0"/>
              <a:t> EXCLUSIVE </a:t>
            </a:r>
            <a:r>
              <a:rPr lang="en-AI" dirty="0"/>
              <a:t>L</a:t>
            </a:r>
            <a:r>
              <a:rPr lang="en-US" dirty="0" err="1"/>
              <a:t>ove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3CCD-B11C-4884-B49A-4565ED041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share our love and devotion when we cannot ABANDON something to follow Jesus fully, </a:t>
            </a:r>
            <a:r>
              <a:rPr lang="en-US" dirty="0"/>
              <a:t>Matt. 19.16-22; cf. Matt. 5.27-30. </a:t>
            </a:r>
          </a:p>
          <a:p>
            <a:endParaRPr lang="en-US" sz="3200" dirty="0"/>
          </a:p>
          <a:p>
            <a:r>
              <a:rPr lang="en-US" sz="3200" dirty="0"/>
              <a:t>We serve two masters when something draws our ATTENTION </a:t>
            </a:r>
            <a:r>
              <a:rPr lang="en-AI" sz="3200" dirty="0"/>
              <a:t>and AFFECTIONS </a:t>
            </a:r>
            <a:r>
              <a:rPr lang="en-US" sz="3200" dirty="0"/>
              <a:t>away from worship and service, </a:t>
            </a:r>
            <a:r>
              <a:rPr lang="en-US" dirty="0"/>
              <a:t>Matt. 6.24.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2400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D9B0-0242-48D1-9DD1-28BE4C8E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</a:t>
            </a:r>
            <a:r>
              <a:rPr lang="en-AI" dirty="0"/>
              <a:t>D</a:t>
            </a:r>
            <a:r>
              <a:rPr lang="en-US" dirty="0" err="1"/>
              <a:t>emands</a:t>
            </a:r>
            <a:r>
              <a:rPr lang="en-US" dirty="0"/>
              <a:t> </a:t>
            </a:r>
            <a:r>
              <a:rPr lang="en-AI" dirty="0"/>
              <a:t>O</a:t>
            </a:r>
            <a:r>
              <a:rPr lang="en-US" dirty="0" err="1"/>
              <a:t>ur</a:t>
            </a:r>
            <a:r>
              <a:rPr lang="en-US" dirty="0"/>
              <a:t> EXCLUSIVE </a:t>
            </a:r>
            <a:r>
              <a:rPr lang="en-AI" dirty="0"/>
              <a:t>L</a:t>
            </a:r>
            <a:r>
              <a:rPr lang="en-US" dirty="0" err="1"/>
              <a:t>ove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3CCD-B11C-4884-B49A-4565ED041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If we love the desires of this WORLD we will lose the desire to go to HEAVEN and we will become lovers of SELF and pleasure rather than lovers of GOD, </a:t>
            </a:r>
            <a:r>
              <a:rPr lang="en-US" sz="4000" dirty="0"/>
              <a:t>1 John 2.15-17; 2 Tim. 3.2, 4b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6044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3CCD-B11C-4884-B49A-4565ED04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871"/>
            <a:ext cx="10515600" cy="2590258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“Those who pay regard to vain idols FORSAKE their hope of steadfast love.” (Jonah 2.8)</a:t>
            </a:r>
          </a:p>
        </p:txBody>
      </p:sp>
    </p:spTree>
    <p:extLst>
      <p:ext uri="{BB962C8B-B14F-4D97-AF65-F5344CB8AC3E}">
        <p14:creationId xmlns:p14="http://schemas.microsoft.com/office/powerpoint/2010/main" val="159621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Office Theme</vt:lpstr>
      <vt:lpstr>PowerPoint Presentation</vt:lpstr>
      <vt:lpstr>What Is Idolatry?</vt:lpstr>
      <vt:lpstr>What Is Idolatry?</vt:lpstr>
      <vt:lpstr>God Demands Our EXCLUSIVE Love.</vt:lpstr>
      <vt:lpstr>God Demands Our EXCLUSIVE Love.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3</cp:revision>
  <dcterms:created xsi:type="dcterms:W3CDTF">2020-02-02T14:33:46Z</dcterms:created>
  <dcterms:modified xsi:type="dcterms:W3CDTF">2020-02-02T15:01:53Z</dcterms:modified>
</cp:coreProperties>
</file>