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0" autoAdjust="0"/>
    <p:restoredTop sz="94599" autoAdjust="0"/>
  </p:normalViewPr>
  <p:slideViewPr>
    <p:cSldViewPr>
      <p:cViewPr varScale="1">
        <p:scale>
          <a:sx n="120" d="100"/>
          <a:sy n="120" d="100"/>
        </p:scale>
        <p:origin x="1398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2133721"/>
            <a:ext cx="6859786" cy="2667000"/>
          </a:xfrm>
        </p:spPr>
        <p:txBody>
          <a:bodyPr/>
          <a:lstStyle/>
          <a:p>
            <a:r>
              <a:rPr lang="en-US" sz="4400" dirty="0"/>
              <a:t>WHO DO YOU PLAY FOR?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Corinthians 1:10-17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68DAB-4839-4F21-94C3-FED92735D8FB}"/>
              </a:ext>
            </a:extLst>
          </p:cNvPr>
          <p:cNvSpPr/>
          <p:nvPr/>
        </p:nvSpPr>
        <p:spPr>
          <a:xfrm>
            <a:off x="3024992" y="2087233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3F8A07-BCA0-4FDC-BB7C-263EC9C9887D}"/>
              </a:ext>
            </a:extLst>
          </p:cNvPr>
          <p:cNvSpPr/>
          <p:nvPr/>
        </p:nvSpPr>
        <p:spPr>
          <a:xfrm>
            <a:off x="2329400" y="2078607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95FA4B-9714-438A-A552-5FD43D2ACD0B}"/>
              </a:ext>
            </a:extLst>
          </p:cNvPr>
          <p:cNvSpPr/>
          <p:nvPr/>
        </p:nvSpPr>
        <p:spPr>
          <a:xfrm>
            <a:off x="3722684" y="2110956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980E11-9EBD-4928-A743-0AADE0993884}"/>
              </a:ext>
            </a:extLst>
          </p:cNvPr>
          <p:cNvSpPr/>
          <p:nvPr/>
        </p:nvSpPr>
        <p:spPr>
          <a:xfrm>
            <a:off x="3719632" y="3262942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6B7BCE-95D9-4EEE-8549-B5C8279D731D}"/>
              </a:ext>
            </a:extLst>
          </p:cNvPr>
          <p:cNvSpPr/>
          <p:nvPr/>
        </p:nvSpPr>
        <p:spPr>
          <a:xfrm>
            <a:off x="4407786" y="2112034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EC10E5-1872-431A-AF7F-1B7AF46A7FBB}"/>
              </a:ext>
            </a:extLst>
          </p:cNvPr>
          <p:cNvSpPr/>
          <p:nvPr/>
        </p:nvSpPr>
        <p:spPr>
          <a:xfrm>
            <a:off x="5103378" y="2119223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24C27D-BB20-4C19-814E-7E5144DB7564}"/>
              </a:ext>
            </a:extLst>
          </p:cNvPr>
          <p:cNvSpPr/>
          <p:nvPr/>
        </p:nvSpPr>
        <p:spPr>
          <a:xfrm>
            <a:off x="4454898" y="3278937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F0F531-1E7D-443D-B0F3-3ED76DD212D3}"/>
              </a:ext>
            </a:extLst>
          </p:cNvPr>
          <p:cNvSpPr/>
          <p:nvPr/>
        </p:nvSpPr>
        <p:spPr>
          <a:xfrm>
            <a:off x="8164085" y="2109159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7277DF-6078-4B04-BF4D-6BC5795C5598}"/>
              </a:ext>
            </a:extLst>
          </p:cNvPr>
          <p:cNvSpPr/>
          <p:nvPr/>
        </p:nvSpPr>
        <p:spPr>
          <a:xfrm>
            <a:off x="7461736" y="2385923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3667A2-C09F-4237-A7CC-13DD5F6C16B8}"/>
              </a:ext>
            </a:extLst>
          </p:cNvPr>
          <p:cNvSpPr/>
          <p:nvPr/>
        </p:nvSpPr>
        <p:spPr>
          <a:xfrm>
            <a:off x="5814472" y="2119223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B30E08-9782-4F54-B3B8-E7F1363D4CA8}"/>
              </a:ext>
            </a:extLst>
          </p:cNvPr>
          <p:cNvSpPr/>
          <p:nvPr/>
        </p:nvSpPr>
        <p:spPr>
          <a:xfrm>
            <a:off x="701033" y="2110956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BCD7A1-706C-4A29-A14A-EBD2E003C5A1}"/>
              </a:ext>
            </a:extLst>
          </p:cNvPr>
          <p:cNvCxnSpPr>
            <a:stCxn id="6" idx="1"/>
            <a:endCxn id="6" idx="5"/>
          </p:cNvCxnSpPr>
          <p:nvPr/>
        </p:nvCxnSpPr>
        <p:spPr>
          <a:xfrm>
            <a:off x="3800799" y="2189071"/>
            <a:ext cx="377170" cy="37717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004414-EFF7-44CB-AEBD-CAD94C6D320D}"/>
              </a:ext>
            </a:extLst>
          </p:cNvPr>
          <p:cNvCxnSpPr>
            <a:stCxn id="6" idx="7"/>
            <a:endCxn id="6" idx="3"/>
          </p:cNvCxnSpPr>
          <p:nvPr/>
        </p:nvCxnSpPr>
        <p:spPr>
          <a:xfrm flipH="1">
            <a:off x="3800799" y="2189071"/>
            <a:ext cx="377170" cy="37717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3A5CEC-68A1-44A6-9A40-CE082FA9E954}"/>
              </a:ext>
            </a:extLst>
          </p:cNvPr>
          <p:cNvCxnSpPr>
            <a:cxnSpLocks/>
          </p:cNvCxnSpPr>
          <p:nvPr/>
        </p:nvCxnSpPr>
        <p:spPr>
          <a:xfrm flipV="1">
            <a:off x="1128230" y="1029658"/>
            <a:ext cx="2833066" cy="1120356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04EBB9-1D08-4C14-83ED-EF7371FF092F}"/>
              </a:ext>
            </a:extLst>
          </p:cNvPr>
          <p:cNvCxnSpPr>
            <a:stCxn id="11" idx="0"/>
          </p:cNvCxnSpPr>
          <p:nvPr/>
        </p:nvCxnSpPr>
        <p:spPr>
          <a:xfrm flipV="1">
            <a:off x="8430785" y="152400"/>
            <a:ext cx="0" cy="1956759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64690F-3358-41E1-AEF7-41F430AD575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728436" y="1295400"/>
            <a:ext cx="0" cy="1090523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1DE090-5AAE-4E73-85D2-7DE38AEFFB6B}"/>
              </a:ext>
            </a:extLst>
          </p:cNvPr>
          <p:cNvCxnSpPr/>
          <p:nvPr/>
        </p:nvCxnSpPr>
        <p:spPr>
          <a:xfrm flipH="1" flipV="1">
            <a:off x="4988298" y="152400"/>
            <a:ext cx="2752950" cy="1143000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id="{8C7736E0-0A22-413D-AF33-6BA6690D8CDF}"/>
              </a:ext>
            </a:extLst>
          </p:cNvPr>
          <p:cNvSpPr/>
          <p:nvPr/>
        </p:nvSpPr>
        <p:spPr>
          <a:xfrm rot="6925743">
            <a:off x="3766627" y="-808919"/>
            <a:ext cx="4295705" cy="5005123"/>
          </a:xfrm>
          <a:prstGeom prst="arc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F4F9A4-7C37-4F8C-AB69-F14D332ADEFD}"/>
              </a:ext>
            </a:extLst>
          </p:cNvPr>
          <p:cNvCxnSpPr>
            <a:cxnSpLocks/>
          </p:cNvCxnSpPr>
          <p:nvPr/>
        </p:nvCxnSpPr>
        <p:spPr>
          <a:xfrm flipV="1">
            <a:off x="8140139" y="2679518"/>
            <a:ext cx="76200" cy="161746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e miracle movie">
            <a:extLst>
              <a:ext uri="{FF2B5EF4-FFF2-40B4-BE49-F238E27FC236}">
                <a16:creationId xmlns:a16="http://schemas.microsoft.com/office/drawing/2014/main" id="{2A55B8B3-6970-4BDC-A8B9-7754D5D8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4391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miracle movie">
            <a:extLst>
              <a:ext uri="{FF2B5EF4-FFF2-40B4-BE49-F238E27FC236}">
                <a16:creationId xmlns:a16="http://schemas.microsoft.com/office/drawing/2014/main" id="{D500FE6A-CF4C-4561-85DE-BDDA7526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0801"/>
            <a:ext cx="236220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miracle skating movie">
            <a:extLst>
              <a:ext uri="{FF2B5EF4-FFF2-40B4-BE49-F238E27FC236}">
                <a16:creationId xmlns:a16="http://schemas.microsoft.com/office/drawing/2014/main" id="{94155C5B-2EB0-4CC8-AD14-AD19D629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489365"/>
            <a:ext cx="2984500" cy="20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he miracle skating movie">
            <a:extLst>
              <a:ext uri="{FF2B5EF4-FFF2-40B4-BE49-F238E27FC236}">
                <a16:creationId xmlns:a16="http://schemas.microsoft.com/office/drawing/2014/main" id="{ABB1E0D5-0D30-41E2-9618-D9B97D2D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1724"/>
            <a:ext cx="4614862" cy="35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849492" cy="1020762"/>
          </a:xfrm>
        </p:spPr>
        <p:txBody>
          <a:bodyPr>
            <a:normAutofit/>
          </a:bodyPr>
          <a:lstStyle/>
          <a:p>
            <a:r>
              <a:rPr lang="en-US" sz="3600" dirty="0"/>
              <a:t>You play for the </a:t>
            </a:r>
            <a:r>
              <a:rPr lang="en-US" sz="3600" u="sng" dirty="0"/>
              <a:t>Almighty</a:t>
            </a:r>
            <a:r>
              <a:rPr lang="en-US" sz="3600" dirty="0"/>
              <a:t>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 Cor 6:12-14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Rom 1:18-20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Col 1:15-20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lincoln memorial">
            <a:extLst>
              <a:ext uri="{FF2B5EF4-FFF2-40B4-BE49-F238E27FC236}">
                <a16:creationId xmlns:a16="http://schemas.microsoft.com/office/drawing/2014/main" id="{3297318F-24B3-450A-824F-73DF3B00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39298" cy="6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lincoln memorial">
            <a:extLst>
              <a:ext uri="{FF2B5EF4-FFF2-40B4-BE49-F238E27FC236}">
                <a16:creationId xmlns:a16="http://schemas.microsoft.com/office/drawing/2014/main" id="{630D6404-814C-46E4-AB1F-26F85B4A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0"/>
            <a:ext cx="3656448" cy="20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e lincoln memorial">
            <a:extLst>
              <a:ext uri="{FF2B5EF4-FFF2-40B4-BE49-F238E27FC236}">
                <a16:creationId xmlns:a16="http://schemas.microsoft.com/office/drawing/2014/main" id="{06495DE6-62E8-4928-A4AA-1006F5F4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13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020762"/>
          </a:xfrm>
        </p:spPr>
        <p:txBody>
          <a:bodyPr>
            <a:normAutofit/>
          </a:bodyPr>
          <a:lstStyle/>
          <a:p>
            <a:r>
              <a:rPr lang="en-US" sz="3600" dirty="0"/>
              <a:t>You play for the God of </a:t>
            </a:r>
            <a:r>
              <a:rPr lang="en-US" sz="3600" u="sng" dirty="0"/>
              <a:t>Justice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God is for </a:t>
            </a:r>
            <a:r>
              <a:rPr lang="en-US" sz="3600" u="sng" dirty="0"/>
              <a:t>US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Rom 12:17-19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2 </a:t>
            </a:r>
            <a:r>
              <a:rPr lang="en-US" sz="2400" dirty="0" err="1">
                <a:latin typeface="Arial Rounded MT Bold" panose="020F0704030504030204" pitchFamily="34" charset="0"/>
              </a:rPr>
              <a:t>Thes</a:t>
            </a:r>
            <a:r>
              <a:rPr lang="en-US" sz="2400" dirty="0">
                <a:latin typeface="Arial Rounded MT Bold" panose="020F0704030504030204" pitchFamily="34" charset="0"/>
              </a:rPr>
              <a:t> 1:5-8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Heb 10:30-31</a:t>
            </a:r>
          </a:p>
          <a:p>
            <a:r>
              <a:rPr lang="en-US" sz="3600" dirty="0"/>
              <a:t>God is for </a:t>
            </a:r>
            <a:r>
              <a:rPr lang="en-US" sz="3600" u="sng" dirty="0"/>
              <a:t>GOD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Matt 16:21-23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Luke 9:37-56</a:t>
            </a:r>
          </a:p>
        </p:txBody>
      </p:sp>
    </p:spTree>
    <p:extLst>
      <p:ext uri="{BB962C8B-B14F-4D97-AF65-F5344CB8AC3E}">
        <p14:creationId xmlns:p14="http://schemas.microsoft.com/office/powerpoint/2010/main" val="21789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274638"/>
            <a:ext cx="8001892" cy="1020762"/>
          </a:xfrm>
        </p:spPr>
        <p:txBody>
          <a:bodyPr>
            <a:normAutofit/>
          </a:bodyPr>
          <a:lstStyle/>
          <a:p>
            <a:r>
              <a:rPr lang="en-US" sz="3600" dirty="0"/>
              <a:t>You play for the God of </a:t>
            </a:r>
            <a:r>
              <a:rPr lang="en-US" sz="3600" u="sng" dirty="0"/>
              <a:t>Mercy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Mercy for </a:t>
            </a:r>
            <a:r>
              <a:rPr lang="en-US" sz="3600" u="sng" dirty="0"/>
              <a:t>US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Eph 2:4-5</a:t>
            </a:r>
          </a:p>
          <a:p>
            <a:r>
              <a:rPr lang="en-US" sz="3600" dirty="0"/>
              <a:t>Mercy for </a:t>
            </a:r>
            <a:r>
              <a:rPr lang="en-US" sz="3600" u="sng" dirty="0"/>
              <a:t>THEM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John 8:1-20</a:t>
            </a:r>
          </a:p>
        </p:txBody>
      </p:sp>
    </p:spTree>
    <p:extLst>
      <p:ext uri="{BB962C8B-B14F-4D97-AF65-F5344CB8AC3E}">
        <p14:creationId xmlns:p14="http://schemas.microsoft.com/office/powerpoint/2010/main" val="37149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686</TotalTime>
  <Words>65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Consolas</vt:lpstr>
      <vt:lpstr>Corbel</vt:lpstr>
      <vt:lpstr>Chalkboard 16x9</vt:lpstr>
      <vt:lpstr>WHO DO YOU PLAY FOR?</vt:lpstr>
      <vt:lpstr>PowerPoint Presentation</vt:lpstr>
      <vt:lpstr>You play for the Almighty God</vt:lpstr>
      <vt:lpstr>PowerPoint Presentation</vt:lpstr>
      <vt:lpstr>You play for the God of Justice</vt:lpstr>
      <vt:lpstr>You play for the God of Mercy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 YOU PLAY FOR?</dc:title>
  <dc:creator>Clay Z. Morris</dc:creator>
  <cp:lastModifiedBy>Daniel Allgor</cp:lastModifiedBy>
  <cp:revision>14</cp:revision>
  <dcterms:created xsi:type="dcterms:W3CDTF">2019-12-28T05:44:09Z</dcterms:created>
  <dcterms:modified xsi:type="dcterms:W3CDTF">2019-12-29T01:58:47Z</dcterms:modified>
</cp:coreProperties>
</file>