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35" autoAdjust="0"/>
  </p:normalViewPr>
  <p:slideViewPr>
    <p:cSldViewPr snapToGrid="0">
      <p:cViewPr varScale="1">
        <p:scale>
          <a:sx n="81" d="100"/>
          <a:sy n="81" d="100"/>
        </p:scale>
        <p:origin x="402"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7847C-3A07-4DA9-BD8C-2122AE606C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75277F-B29E-4059-B034-ABA29A0679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3ED7A2-9E8D-40C8-8597-BB5C5A7AEA86}"/>
              </a:ext>
            </a:extLst>
          </p:cNvPr>
          <p:cNvSpPr>
            <a:spLocks noGrp="1"/>
          </p:cNvSpPr>
          <p:nvPr>
            <p:ph type="dt" sz="half" idx="10"/>
          </p:nvPr>
        </p:nvSpPr>
        <p:spPr/>
        <p:txBody>
          <a:bodyPr/>
          <a:lstStyle/>
          <a:p>
            <a:fld id="{09F3278F-08BE-466A-88CE-3A9AEE32C20E}" type="datetimeFigureOut">
              <a:rPr lang="en-US" smtClean="0"/>
              <a:t>12/22/2019</a:t>
            </a:fld>
            <a:endParaRPr lang="en-US"/>
          </a:p>
        </p:txBody>
      </p:sp>
      <p:sp>
        <p:nvSpPr>
          <p:cNvPr id="5" name="Footer Placeholder 4">
            <a:extLst>
              <a:ext uri="{FF2B5EF4-FFF2-40B4-BE49-F238E27FC236}">
                <a16:creationId xmlns:a16="http://schemas.microsoft.com/office/drawing/2014/main" id="{BB30D4CD-FFF1-4319-B980-451047EC1D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3BFFDB-4722-4462-A599-86261B4D94A1}"/>
              </a:ext>
            </a:extLst>
          </p:cNvPr>
          <p:cNvSpPr>
            <a:spLocks noGrp="1"/>
          </p:cNvSpPr>
          <p:nvPr>
            <p:ph type="sldNum" sz="quarter" idx="12"/>
          </p:nvPr>
        </p:nvSpPr>
        <p:spPr/>
        <p:txBody>
          <a:bodyPr/>
          <a:lstStyle/>
          <a:p>
            <a:fld id="{944F03B2-6A01-4613-AB50-3384A803DB94}" type="slidenum">
              <a:rPr lang="en-US" smtClean="0"/>
              <a:t>‹#›</a:t>
            </a:fld>
            <a:endParaRPr lang="en-US"/>
          </a:p>
        </p:txBody>
      </p:sp>
    </p:spTree>
    <p:extLst>
      <p:ext uri="{BB962C8B-B14F-4D97-AF65-F5344CB8AC3E}">
        <p14:creationId xmlns:p14="http://schemas.microsoft.com/office/powerpoint/2010/main" val="1920591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66CA-0169-4258-AAA9-4D086E9CDE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8DB470-4894-4AAB-83DE-56F72AE69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96DE0-9649-4D0D-8342-3F07955779AC}"/>
              </a:ext>
            </a:extLst>
          </p:cNvPr>
          <p:cNvSpPr>
            <a:spLocks noGrp="1"/>
          </p:cNvSpPr>
          <p:nvPr>
            <p:ph type="dt" sz="half" idx="10"/>
          </p:nvPr>
        </p:nvSpPr>
        <p:spPr/>
        <p:txBody>
          <a:bodyPr/>
          <a:lstStyle/>
          <a:p>
            <a:fld id="{09F3278F-08BE-466A-88CE-3A9AEE32C20E}" type="datetimeFigureOut">
              <a:rPr lang="en-US" smtClean="0"/>
              <a:t>12/22/2019</a:t>
            </a:fld>
            <a:endParaRPr lang="en-US"/>
          </a:p>
        </p:txBody>
      </p:sp>
      <p:sp>
        <p:nvSpPr>
          <p:cNvPr id="5" name="Footer Placeholder 4">
            <a:extLst>
              <a:ext uri="{FF2B5EF4-FFF2-40B4-BE49-F238E27FC236}">
                <a16:creationId xmlns:a16="http://schemas.microsoft.com/office/drawing/2014/main" id="{8D313DB9-875D-42F8-92AA-74F8DB58CD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5206F-D829-4243-BC49-EACE9FE597FC}"/>
              </a:ext>
            </a:extLst>
          </p:cNvPr>
          <p:cNvSpPr>
            <a:spLocks noGrp="1"/>
          </p:cNvSpPr>
          <p:nvPr>
            <p:ph type="sldNum" sz="quarter" idx="12"/>
          </p:nvPr>
        </p:nvSpPr>
        <p:spPr/>
        <p:txBody>
          <a:bodyPr/>
          <a:lstStyle/>
          <a:p>
            <a:fld id="{944F03B2-6A01-4613-AB50-3384A803DB94}" type="slidenum">
              <a:rPr lang="en-US" smtClean="0"/>
              <a:t>‹#›</a:t>
            </a:fld>
            <a:endParaRPr lang="en-US"/>
          </a:p>
        </p:txBody>
      </p:sp>
    </p:spTree>
    <p:extLst>
      <p:ext uri="{BB962C8B-B14F-4D97-AF65-F5344CB8AC3E}">
        <p14:creationId xmlns:p14="http://schemas.microsoft.com/office/powerpoint/2010/main" val="261417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D17DE0-B524-4569-8EB3-C5DB32EC52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0C5C5F-5B17-44BD-BFEA-A442D624C4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B0E25B-B130-46D5-967E-F88BF7041368}"/>
              </a:ext>
            </a:extLst>
          </p:cNvPr>
          <p:cNvSpPr>
            <a:spLocks noGrp="1"/>
          </p:cNvSpPr>
          <p:nvPr>
            <p:ph type="dt" sz="half" idx="10"/>
          </p:nvPr>
        </p:nvSpPr>
        <p:spPr/>
        <p:txBody>
          <a:bodyPr/>
          <a:lstStyle/>
          <a:p>
            <a:fld id="{09F3278F-08BE-466A-88CE-3A9AEE32C20E}" type="datetimeFigureOut">
              <a:rPr lang="en-US" smtClean="0"/>
              <a:t>12/22/2019</a:t>
            </a:fld>
            <a:endParaRPr lang="en-US"/>
          </a:p>
        </p:txBody>
      </p:sp>
      <p:sp>
        <p:nvSpPr>
          <p:cNvPr id="5" name="Footer Placeholder 4">
            <a:extLst>
              <a:ext uri="{FF2B5EF4-FFF2-40B4-BE49-F238E27FC236}">
                <a16:creationId xmlns:a16="http://schemas.microsoft.com/office/drawing/2014/main" id="{180E3F82-F352-4966-98BC-8949DAC121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5A61C6-4928-49BD-B756-1A7E3D54B1FE}"/>
              </a:ext>
            </a:extLst>
          </p:cNvPr>
          <p:cNvSpPr>
            <a:spLocks noGrp="1"/>
          </p:cNvSpPr>
          <p:nvPr>
            <p:ph type="sldNum" sz="quarter" idx="12"/>
          </p:nvPr>
        </p:nvSpPr>
        <p:spPr/>
        <p:txBody>
          <a:bodyPr/>
          <a:lstStyle/>
          <a:p>
            <a:fld id="{944F03B2-6A01-4613-AB50-3384A803DB94}" type="slidenum">
              <a:rPr lang="en-US" smtClean="0"/>
              <a:t>‹#›</a:t>
            </a:fld>
            <a:endParaRPr lang="en-US"/>
          </a:p>
        </p:txBody>
      </p:sp>
    </p:spTree>
    <p:extLst>
      <p:ext uri="{BB962C8B-B14F-4D97-AF65-F5344CB8AC3E}">
        <p14:creationId xmlns:p14="http://schemas.microsoft.com/office/powerpoint/2010/main" val="892803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3B6FE-CC70-40E3-99D6-17A98F1B634C}"/>
              </a:ext>
            </a:extLst>
          </p:cNvPr>
          <p:cNvSpPr>
            <a:spLocks noGrp="1"/>
          </p:cNvSpPr>
          <p:nvPr>
            <p:ph type="title"/>
          </p:nvPr>
        </p:nvSpPr>
        <p:spPr/>
        <p:txBody>
          <a:bodyPr/>
          <a:lstStyle>
            <a:lvl1pPr marL="0" indent="0">
              <a:spcBef>
                <a:spcPts val="0"/>
              </a:spcBef>
              <a:buFont typeface="Arial" panose="020B0604020202020204" pitchFamily="34" charset="0"/>
              <a:buNone/>
              <a:defRPr b="1">
                <a:solidFill>
                  <a:schemeClr val="bg1"/>
                </a:solidFill>
                <a:latin typeface="Corbel" panose="020B05030202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4BB706D5-5BE1-465B-B544-F157020F23D6}"/>
              </a:ext>
            </a:extLst>
          </p:cNvPr>
          <p:cNvSpPr>
            <a:spLocks noGrp="1"/>
          </p:cNvSpPr>
          <p:nvPr>
            <p:ph idx="1"/>
          </p:nvPr>
        </p:nvSpPr>
        <p:spPr/>
        <p:txBody>
          <a:bodyPr/>
          <a:lstStyle>
            <a:lvl1pPr marL="0" indent="0">
              <a:spcBef>
                <a:spcPts val="0"/>
              </a:spcBef>
              <a:buNone/>
              <a:defRPr b="1">
                <a:solidFill>
                  <a:schemeClr val="bg1"/>
                </a:solidFill>
                <a:latin typeface="Corbel" panose="020B0503020204020204" pitchFamily="34" charset="0"/>
              </a:defRPr>
            </a:lvl1pPr>
            <a:lvl2pPr marL="457200" indent="0">
              <a:spcBef>
                <a:spcPts val="0"/>
              </a:spcBef>
              <a:buNone/>
              <a:defRPr b="1">
                <a:solidFill>
                  <a:schemeClr val="bg1"/>
                </a:solidFill>
                <a:latin typeface="Corbel" panose="020B0503020204020204" pitchFamily="34" charset="0"/>
              </a:defRPr>
            </a:lvl2pPr>
            <a:lvl3pPr marL="914400" indent="0">
              <a:spcBef>
                <a:spcPts val="0"/>
              </a:spcBef>
              <a:buNone/>
              <a:defRPr b="1">
                <a:solidFill>
                  <a:schemeClr val="bg1"/>
                </a:solidFill>
                <a:latin typeface="Corbel" panose="020B0503020204020204" pitchFamily="34" charset="0"/>
              </a:defRPr>
            </a:lvl3pPr>
            <a:lvl4pPr marL="1371600" indent="0">
              <a:spcBef>
                <a:spcPts val="0"/>
              </a:spcBef>
              <a:buNone/>
              <a:defRPr b="1">
                <a:solidFill>
                  <a:schemeClr val="bg1"/>
                </a:solidFill>
                <a:latin typeface="Corbel" panose="020B0503020204020204" pitchFamily="34" charset="0"/>
              </a:defRPr>
            </a:lvl4pPr>
            <a:lvl5pPr marL="1828800" indent="0">
              <a:spcBef>
                <a:spcPts val="0"/>
              </a:spcBef>
              <a:buNone/>
              <a:defRPr b="1">
                <a:solidFill>
                  <a:schemeClr val="bg1"/>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64A484-0146-4B06-90EB-724250D5A468}"/>
              </a:ext>
            </a:extLst>
          </p:cNvPr>
          <p:cNvSpPr>
            <a:spLocks noGrp="1"/>
          </p:cNvSpPr>
          <p:nvPr>
            <p:ph type="dt" sz="half" idx="10"/>
          </p:nvPr>
        </p:nvSpPr>
        <p:spPr/>
        <p:txBody>
          <a:bodyPr/>
          <a:lstStyle/>
          <a:p>
            <a:fld id="{09F3278F-08BE-466A-88CE-3A9AEE32C20E}" type="datetimeFigureOut">
              <a:rPr lang="en-US" smtClean="0"/>
              <a:t>12/22/2019</a:t>
            </a:fld>
            <a:endParaRPr lang="en-US"/>
          </a:p>
        </p:txBody>
      </p:sp>
      <p:sp>
        <p:nvSpPr>
          <p:cNvPr id="5" name="Footer Placeholder 4">
            <a:extLst>
              <a:ext uri="{FF2B5EF4-FFF2-40B4-BE49-F238E27FC236}">
                <a16:creationId xmlns:a16="http://schemas.microsoft.com/office/drawing/2014/main" id="{A5667957-D5E7-433F-B2CE-BA1D498B96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3D1E1D-A61B-43CB-A4D5-54DE3142906D}"/>
              </a:ext>
            </a:extLst>
          </p:cNvPr>
          <p:cNvSpPr>
            <a:spLocks noGrp="1"/>
          </p:cNvSpPr>
          <p:nvPr>
            <p:ph type="sldNum" sz="quarter" idx="12"/>
          </p:nvPr>
        </p:nvSpPr>
        <p:spPr/>
        <p:txBody>
          <a:bodyPr/>
          <a:lstStyle/>
          <a:p>
            <a:fld id="{944F03B2-6A01-4613-AB50-3384A803DB94}" type="slidenum">
              <a:rPr lang="en-US" smtClean="0"/>
              <a:t>‹#›</a:t>
            </a:fld>
            <a:endParaRPr lang="en-US"/>
          </a:p>
        </p:txBody>
      </p:sp>
    </p:spTree>
    <p:extLst>
      <p:ext uri="{BB962C8B-B14F-4D97-AF65-F5344CB8AC3E}">
        <p14:creationId xmlns:p14="http://schemas.microsoft.com/office/powerpoint/2010/main" val="171414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3C3DA-5CD8-4464-A78D-A4AA168636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3EA16D-9DB7-4E1A-A4B8-04F22A5289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73D458-AF5A-4A5E-AC1B-462CC3949CEE}"/>
              </a:ext>
            </a:extLst>
          </p:cNvPr>
          <p:cNvSpPr>
            <a:spLocks noGrp="1"/>
          </p:cNvSpPr>
          <p:nvPr>
            <p:ph type="dt" sz="half" idx="10"/>
          </p:nvPr>
        </p:nvSpPr>
        <p:spPr/>
        <p:txBody>
          <a:bodyPr/>
          <a:lstStyle/>
          <a:p>
            <a:fld id="{09F3278F-08BE-466A-88CE-3A9AEE32C20E}" type="datetimeFigureOut">
              <a:rPr lang="en-US" smtClean="0"/>
              <a:t>12/22/2019</a:t>
            </a:fld>
            <a:endParaRPr lang="en-US"/>
          </a:p>
        </p:txBody>
      </p:sp>
      <p:sp>
        <p:nvSpPr>
          <p:cNvPr id="5" name="Footer Placeholder 4">
            <a:extLst>
              <a:ext uri="{FF2B5EF4-FFF2-40B4-BE49-F238E27FC236}">
                <a16:creationId xmlns:a16="http://schemas.microsoft.com/office/drawing/2014/main" id="{7FD735E4-566A-4690-A9B4-E114068A2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7EEA0A-3985-476D-A23D-EC5CE6806E7D}"/>
              </a:ext>
            </a:extLst>
          </p:cNvPr>
          <p:cNvSpPr>
            <a:spLocks noGrp="1"/>
          </p:cNvSpPr>
          <p:nvPr>
            <p:ph type="sldNum" sz="quarter" idx="12"/>
          </p:nvPr>
        </p:nvSpPr>
        <p:spPr/>
        <p:txBody>
          <a:bodyPr/>
          <a:lstStyle/>
          <a:p>
            <a:fld id="{944F03B2-6A01-4613-AB50-3384A803DB94}" type="slidenum">
              <a:rPr lang="en-US" smtClean="0"/>
              <a:t>‹#›</a:t>
            </a:fld>
            <a:endParaRPr lang="en-US"/>
          </a:p>
        </p:txBody>
      </p:sp>
    </p:spTree>
    <p:extLst>
      <p:ext uri="{BB962C8B-B14F-4D97-AF65-F5344CB8AC3E}">
        <p14:creationId xmlns:p14="http://schemas.microsoft.com/office/powerpoint/2010/main" val="394282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D7C14-2574-4654-A7CC-6C695F7BF7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283CEF-F170-46C6-8C8B-F874BFEA93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20232E-2A26-4BBA-BC31-8689F4246F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18A520-5EF8-4D8E-B7AA-4CA097E526AA}"/>
              </a:ext>
            </a:extLst>
          </p:cNvPr>
          <p:cNvSpPr>
            <a:spLocks noGrp="1"/>
          </p:cNvSpPr>
          <p:nvPr>
            <p:ph type="dt" sz="half" idx="10"/>
          </p:nvPr>
        </p:nvSpPr>
        <p:spPr/>
        <p:txBody>
          <a:bodyPr/>
          <a:lstStyle/>
          <a:p>
            <a:fld id="{09F3278F-08BE-466A-88CE-3A9AEE32C20E}" type="datetimeFigureOut">
              <a:rPr lang="en-US" smtClean="0"/>
              <a:t>12/22/2019</a:t>
            </a:fld>
            <a:endParaRPr lang="en-US"/>
          </a:p>
        </p:txBody>
      </p:sp>
      <p:sp>
        <p:nvSpPr>
          <p:cNvPr id="6" name="Footer Placeholder 5">
            <a:extLst>
              <a:ext uri="{FF2B5EF4-FFF2-40B4-BE49-F238E27FC236}">
                <a16:creationId xmlns:a16="http://schemas.microsoft.com/office/drawing/2014/main" id="{AA02843A-CFAE-42E6-9208-C3649C5114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C160BF-66DE-4453-A514-EC8D8E4CA5F2}"/>
              </a:ext>
            </a:extLst>
          </p:cNvPr>
          <p:cNvSpPr>
            <a:spLocks noGrp="1"/>
          </p:cNvSpPr>
          <p:nvPr>
            <p:ph type="sldNum" sz="quarter" idx="12"/>
          </p:nvPr>
        </p:nvSpPr>
        <p:spPr/>
        <p:txBody>
          <a:bodyPr/>
          <a:lstStyle/>
          <a:p>
            <a:fld id="{944F03B2-6A01-4613-AB50-3384A803DB94}" type="slidenum">
              <a:rPr lang="en-US" smtClean="0"/>
              <a:t>‹#›</a:t>
            </a:fld>
            <a:endParaRPr lang="en-US"/>
          </a:p>
        </p:txBody>
      </p:sp>
    </p:spTree>
    <p:extLst>
      <p:ext uri="{BB962C8B-B14F-4D97-AF65-F5344CB8AC3E}">
        <p14:creationId xmlns:p14="http://schemas.microsoft.com/office/powerpoint/2010/main" val="466922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6F6C0-6D1C-4814-BBF9-2BE3CA763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1CE432-EFCA-4787-BA4E-EA802DD4E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957B34-7D87-4254-BE55-E29697EF3C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3F0CAF-D5EF-4AE0-AB3C-F01B6D4161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0D7840-2835-47A4-BD0E-5CACFED77A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80BE99-49B7-48FD-9064-03A258EFA46B}"/>
              </a:ext>
            </a:extLst>
          </p:cNvPr>
          <p:cNvSpPr>
            <a:spLocks noGrp="1"/>
          </p:cNvSpPr>
          <p:nvPr>
            <p:ph type="dt" sz="half" idx="10"/>
          </p:nvPr>
        </p:nvSpPr>
        <p:spPr/>
        <p:txBody>
          <a:bodyPr/>
          <a:lstStyle/>
          <a:p>
            <a:fld id="{09F3278F-08BE-466A-88CE-3A9AEE32C20E}" type="datetimeFigureOut">
              <a:rPr lang="en-US" smtClean="0"/>
              <a:t>12/22/2019</a:t>
            </a:fld>
            <a:endParaRPr lang="en-US"/>
          </a:p>
        </p:txBody>
      </p:sp>
      <p:sp>
        <p:nvSpPr>
          <p:cNvPr id="8" name="Footer Placeholder 7">
            <a:extLst>
              <a:ext uri="{FF2B5EF4-FFF2-40B4-BE49-F238E27FC236}">
                <a16:creationId xmlns:a16="http://schemas.microsoft.com/office/drawing/2014/main" id="{CC5466A3-0C03-4725-AE7E-035587DF51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29F990-50E9-4BDE-9B6A-DF11B8484573}"/>
              </a:ext>
            </a:extLst>
          </p:cNvPr>
          <p:cNvSpPr>
            <a:spLocks noGrp="1"/>
          </p:cNvSpPr>
          <p:nvPr>
            <p:ph type="sldNum" sz="quarter" idx="12"/>
          </p:nvPr>
        </p:nvSpPr>
        <p:spPr/>
        <p:txBody>
          <a:bodyPr/>
          <a:lstStyle/>
          <a:p>
            <a:fld id="{944F03B2-6A01-4613-AB50-3384A803DB94}" type="slidenum">
              <a:rPr lang="en-US" smtClean="0"/>
              <a:t>‹#›</a:t>
            </a:fld>
            <a:endParaRPr lang="en-US"/>
          </a:p>
        </p:txBody>
      </p:sp>
    </p:spTree>
    <p:extLst>
      <p:ext uri="{BB962C8B-B14F-4D97-AF65-F5344CB8AC3E}">
        <p14:creationId xmlns:p14="http://schemas.microsoft.com/office/powerpoint/2010/main" val="1062063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0907E-7798-4988-B06E-71279B61D9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B9D751-58F6-4F2F-B797-85CB445E74B7}"/>
              </a:ext>
            </a:extLst>
          </p:cNvPr>
          <p:cNvSpPr>
            <a:spLocks noGrp="1"/>
          </p:cNvSpPr>
          <p:nvPr>
            <p:ph type="dt" sz="half" idx="10"/>
          </p:nvPr>
        </p:nvSpPr>
        <p:spPr/>
        <p:txBody>
          <a:bodyPr/>
          <a:lstStyle/>
          <a:p>
            <a:fld id="{09F3278F-08BE-466A-88CE-3A9AEE32C20E}" type="datetimeFigureOut">
              <a:rPr lang="en-US" smtClean="0"/>
              <a:t>12/22/2019</a:t>
            </a:fld>
            <a:endParaRPr lang="en-US"/>
          </a:p>
        </p:txBody>
      </p:sp>
      <p:sp>
        <p:nvSpPr>
          <p:cNvPr id="4" name="Footer Placeholder 3">
            <a:extLst>
              <a:ext uri="{FF2B5EF4-FFF2-40B4-BE49-F238E27FC236}">
                <a16:creationId xmlns:a16="http://schemas.microsoft.com/office/drawing/2014/main" id="{903A137D-C9E4-43EE-B0DA-3A558529BF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9BFC80-9545-45F6-8598-ECBCACC7F645}"/>
              </a:ext>
            </a:extLst>
          </p:cNvPr>
          <p:cNvSpPr>
            <a:spLocks noGrp="1"/>
          </p:cNvSpPr>
          <p:nvPr>
            <p:ph type="sldNum" sz="quarter" idx="12"/>
          </p:nvPr>
        </p:nvSpPr>
        <p:spPr/>
        <p:txBody>
          <a:bodyPr/>
          <a:lstStyle/>
          <a:p>
            <a:fld id="{944F03B2-6A01-4613-AB50-3384A803DB94}" type="slidenum">
              <a:rPr lang="en-US" smtClean="0"/>
              <a:t>‹#›</a:t>
            </a:fld>
            <a:endParaRPr lang="en-US"/>
          </a:p>
        </p:txBody>
      </p:sp>
    </p:spTree>
    <p:extLst>
      <p:ext uri="{BB962C8B-B14F-4D97-AF65-F5344CB8AC3E}">
        <p14:creationId xmlns:p14="http://schemas.microsoft.com/office/powerpoint/2010/main" val="411933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EB216F-C639-477F-A68B-1A29A94DA00E}"/>
              </a:ext>
            </a:extLst>
          </p:cNvPr>
          <p:cNvSpPr>
            <a:spLocks noGrp="1"/>
          </p:cNvSpPr>
          <p:nvPr>
            <p:ph type="dt" sz="half" idx="10"/>
          </p:nvPr>
        </p:nvSpPr>
        <p:spPr/>
        <p:txBody>
          <a:bodyPr/>
          <a:lstStyle/>
          <a:p>
            <a:fld id="{09F3278F-08BE-466A-88CE-3A9AEE32C20E}" type="datetimeFigureOut">
              <a:rPr lang="en-US" smtClean="0"/>
              <a:t>12/22/2019</a:t>
            </a:fld>
            <a:endParaRPr lang="en-US"/>
          </a:p>
        </p:txBody>
      </p:sp>
      <p:sp>
        <p:nvSpPr>
          <p:cNvPr id="3" name="Footer Placeholder 2">
            <a:extLst>
              <a:ext uri="{FF2B5EF4-FFF2-40B4-BE49-F238E27FC236}">
                <a16:creationId xmlns:a16="http://schemas.microsoft.com/office/drawing/2014/main" id="{BD9A0136-A514-4B98-A9CE-550AE6021D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8FC501-94EF-42BF-AA84-DB4A8EC3FCBC}"/>
              </a:ext>
            </a:extLst>
          </p:cNvPr>
          <p:cNvSpPr>
            <a:spLocks noGrp="1"/>
          </p:cNvSpPr>
          <p:nvPr>
            <p:ph type="sldNum" sz="quarter" idx="12"/>
          </p:nvPr>
        </p:nvSpPr>
        <p:spPr/>
        <p:txBody>
          <a:bodyPr/>
          <a:lstStyle/>
          <a:p>
            <a:fld id="{944F03B2-6A01-4613-AB50-3384A803DB94}" type="slidenum">
              <a:rPr lang="en-US" smtClean="0"/>
              <a:t>‹#›</a:t>
            </a:fld>
            <a:endParaRPr lang="en-US"/>
          </a:p>
        </p:txBody>
      </p:sp>
    </p:spTree>
    <p:extLst>
      <p:ext uri="{BB962C8B-B14F-4D97-AF65-F5344CB8AC3E}">
        <p14:creationId xmlns:p14="http://schemas.microsoft.com/office/powerpoint/2010/main" val="2696290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BF9D2-63E6-44FB-9EE7-B914E5EF4C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EA4EE9-42B7-4DF3-A5D6-0C28A74D41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A213E8-FE7C-4A45-96F0-5428554EDD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57A224-11B7-4F4D-A8E7-9E41986ED2F5}"/>
              </a:ext>
            </a:extLst>
          </p:cNvPr>
          <p:cNvSpPr>
            <a:spLocks noGrp="1"/>
          </p:cNvSpPr>
          <p:nvPr>
            <p:ph type="dt" sz="half" idx="10"/>
          </p:nvPr>
        </p:nvSpPr>
        <p:spPr/>
        <p:txBody>
          <a:bodyPr/>
          <a:lstStyle/>
          <a:p>
            <a:fld id="{09F3278F-08BE-466A-88CE-3A9AEE32C20E}" type="datetimeFigureOut">
              <a:rPr lang="en-US" smtClean="0"/>
              <a:t>12/22/2019</a:t>
            </a:fld>
            <a:endParaRPr lang="en-US"/>
          </a:p>
        </p:txBody>
      </p:sp>
      <p:sp>
        <p:nvSpPr>
          <p:cNvPr id="6" name="Footer Placeholder 5">
            <a:extLst>
              <a:ext uri="{FF2B5EF4-FFF2-40B4-BE49-F238E27FC236}">
                <a16:creationId xmlns:a16="http://schemas.microsoft.com/office/drawing/2014/main" id="{E0F029C2-6B69-46FF-B1CB-499E129901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7EA45B-40DE-4042-A967-33FBD73293E4}"/>
              </a:ext>
            </a:extLst>
          </p:cNvPr>
          <p:cNvSpPr>
            <a:spLocks noGrp="1"/>
          </p:cNvSpPr>
          <p:nvPr>
            <p:ph type="sldNum" sz="quarter" idx="12"/>
          </p:nvPr>
        </p:nvSpPr>
        <p:spPr/>
        <p:txBody>
          <a:bodyPr/>
          <a:lstStyle/>
          <a:p>
            <a:fld id="{944F03B2-6A01-4613-AB50-3384A803DB94}" type="slidenum">
              <a:rPr lang="en-US" smtClean="0"/>
              <a:t>‹#›</a:t>
            </a:fld>
            <a:endParaRPr lang="en-US"/>
          </a:p>
        </p:txBody>
      </p:sp>
    </p:spTree>
    <p:extLst>
      <p:ext uri="{BB962C8B-B14F-4D97-AF65-F5344CB8AC3E}">
        <p14:creationId xmlns:p14="http://schemas.microsoft.com/office/powerpoint/2010/main" val="536941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10037-2150-4816-8662-55C151FE92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4450DF-6242-4638-A1DF-74FB79EA1E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D87ADC-769D-456E-BB98-A98D5C64D8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D3C00D-66F3-4749-A39F-DFF104692E24}"/>
              </a:ext>
            </a:extLst>
          </p:cNvPr>
          <p:cNvSpPr>
            <a:spLocks noGrp="1"/>
          </p:cNvSpPr>
          <p:nvPr>
            <p:ph type="dt" sz="half" idx="10"/>
          </p:nvPr>
        </p:nvSpPr>
        <p:spPr/>
        <p:txBody>
          <a:bodyPr/>
          <a:lstStyle/>
          <a:p>
            <a:fld id="{09F3278F-08BE-466A-88CE-3A9AEE32C20E}" type="datetimeFigureOut">
              <a:rPr lang="en-US" smtClean="0"/>
              <a:t>12/22/2019</a:t>
            </a:fld>
            <a:endParaRPr lang="en-US"/>
          </a:p>
        </p:txBody>
      </p:sp>
      <p:sp>
        <p:nvSpPr>
          <p:cNvPr id="6" name="Footer Placeholder 5">
            <a:extLst>
              <a:ext uri="{FF2B5EF4-FFF2-40B4-BE49-F238E27FC236}">
                <a16:creationId xmlns:a16="http://schemas.microsoft.com/office/drawing/2014/main" id="{4563F049-10E7-4E5B-9354-3D89B29FF6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F220EA-051F-4C17-98C5-06F100FC2D6E}"/>
              </a:ext>
            </a:extLst>
          </p:cNvPr>
          <p:cNvSpPr>
            <a:spLocks noGrp="1"/>
          </p:cNvSpPr>
          <p:nvPr>
            <p:ph type="sldNum" sz="quarter" idx="12"/>
          </p:nvPr>
        </p:nvSpPr>
        <p:spPr/>
        <p:txBody>
          <a:bodyPr/>
          <a:lstStyle/>
          <a:p>
            <a:fld id="{944F03B2-6A01-4613-AB50-3384A803DB94}" type="slidenum">
              <a:rPr lang="en-US" smtClean="0"/>
              <a:t>‹#›</a:t>
            </a:fld>
            <a:endParaRPr lang="en-US"/>
          </a:p>
        </p:txBody>
      </p:sp>
    </p:spTree>
    <p:extLst>
      <p:ext uri="{BB962C8B-B14F-4D97-AF65-F5344CB8AC3E}">
        <p14:creationId xmlns:p14="http://schemas.microsoft.com/office/powerpoint/2010/main" val="45000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B22BBD-6E34-4195-B2BB-D703A13C9E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183E59-74CF-4842-8EBB-55DF1B86CA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811FEA-BB85-4354-8059-08CC66803A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3278F-08BE-466A-88CE-3A9AEE32C20E}" type="datetimeFigureOut">
              <a:rPr lang="en-US" smtClean="0"/>
              <a:t>12/22/2019</a:t>
            </a:fld>
            <a:endParaRPr lang="en-US"/>
          </a:p>
        </p:txBody>
      </p:sp>
      <p:sp>
        <p:nvSpPr>
          <p:cNvPr id="5" name="Footer Placeholder 4">
            <a:extLst>
              <a:ext uri="{FF2B5EF4-FFF2-40B4-BE49-F238E27FC236}">
                <a16:creationId xmlns:a16="http://schemas.microsoft.com/office/drawing/2014/main" id="{7B92727E-B261-47B2-A77A-D9B22F6917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B3C0D0-E99B-487E-8571-AFDDE69200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F03B2-6A01-4613-AB50-3384A803DB94}" type="slidenum">
              <a:rPr lang="en-US" smtClean="0"/>
              <a:t>‹#›</a:t>
            </a:fld>
            <a:endParaRPr lang="en-US"/>
          </a:p>
        </p:txBody>
      </p:sp>
    </p:spTree>
    <p:extLst>
      <p:ext uri="{BB962C8B-B14F-4D97-AF65-F5344CB8AC3E}">
        <p14:creationId xmlns:p14="http://schemas.microsoft.com/office/powerpoint/2010/main" val="543654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342773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496693-41DE-4CFC-A4A6-DA778FE70BD2}"/>
              </a:ext>
            </a:extLst>
          </p:cNvPr>
          <p:cNvSpPr>
            <a:spLocks noGrp="1"/>
          </p:cNvSpPr>
          <p:nvPr>
            <p:ph idx="1"/>
          </p:nvPr>
        </p:nvSpPr>
        <p:spPr>
          <a:xfrm>
            <a:off x="838200" y="1154558"/>
            <a:ext cx="10515600" cy="4548885"/>
          </a:xfrm>
        </p:spPr>
        <p:txBody>
          <a:bodyPr>
            <a:noAutofit/>
          </a:bodyPr>
          <a:lstStyle/>
          <a:p>
            <a:r>
              <a:rPr lang="en-US" sz="3200" dirty="0"/>
              <a:t>Gentleness (meekness) is not WEAKNESS or a timid disposition — it is STRENGTH </a:t>
            </a:r>
            <a:r>
              <a:rPr lang="es-ES_tradnl" sz="3200" dirty="0" err="1"/>
              <a:t>under</a:t>
            </a:r>
            <a:r>
              <a:rPr lang="es-ES_tradnl" sz="3200" dirty="0"/>
              <a:t> control</a:t>
            </a:r>
            <a:r>
              <a:rPr lang="en-US" sz="3200" dirty="0"/>
              <a:t>, and it is a quiet spirit. We can become so HOSTILE and self-assertive by overreacting to simple issues, but bearing the fruit of the Spirit gives us </a:t>
            </a:r>
            <a:r>
              <a:rPr lang="it-IT" sz="3200" dirty="0"/>
              <a:t>a calm disposition</a:t>
            </a:r>
            <a:r>
              <a:rPr lang="en-US" sz="3200" dirty="0"/>
              <a:t> under pressure, even when we are facing life-threatening situations. The ingredients that make up gentleness are love and patience and kindness. Without this quality, we will have OUTBURSTS of wrath with no consideration of how our words or actions affect others, which is a work of the flesh.</a:t>
            </a:r>
          </a:p>
        </p:txBody>
      </p:sp>
    </p:spTree>
    <p:extLst>
      <p:ext uri="{BB962C8B-B14F-4D97-AF65-F5344CB8AC3E}">
        <p14:creationId xmlns:p14="http://schemas.microsoft.com/office/powerpoint/2010/main" val="1230672895"/>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F7BED3-DF0D-459A-8E67-8296C6833360}"/>
              </a:ext>
            </a:extLst>
          </p:cNvPr>
          <p:cNvSpPr>
            <a:spLocks noGrp="1"/>
          </p:cNvSpPr>
          <p:nvPr>
            <p:ph idx="1"/>
          </p:nvPr>
        </p:nvSpPr>
        <p:spPr>
          <a:xfrm>
            <a:off x="838200" y="2713735"/>
            <a:ext cx="10515600" cy="1430531"/>
          </a:xfrm>
        </p:spPr>
        <p:txBody>
          <a:bodyPr>
            <a:normAutofit/>
          </a:bodyPr>
          <a:lstStyle/>
          <a:p>
            <a:r>
              <a:rPr lang="en-US" sz="3200" dirty="0"/>
              <a:t>Jesus was and is the EPITOME of gentleness, </a:t>
            </a:r>
            <a:r>
              <a:rPr lang="en-US" dirty="0"/>
              <a:t>Matt. 21.5 (Zech. 9.9); 2 Cor. 10.1; Matt. 5.5; 26.52; </a:t>
            </a:r>
            <a:r>
              <a:rPr lang="de-DE" dirty="0"/>
              <a:t>1 Peter 2.23</a:t>
            </a:r>
            <a:r>
              <a:rPr lang="en-US" dirty="0"/>
              <a:t>; Isaiah 40.11; 53.7; cf. Matt. 26.62-67</a:t>
            </a:r>
            <a:endParaRPr lang="en-US" sz="3200" dirty="0"/>
          </a:p>
        </p:txBody>
      </p:sp>
    </p:spTree>
    <p:extLst>
      <p:ext uri="{BB962C8B-B14F-4D97-AF65-F5344CB8AC3E}">
        <p14:creationId xmlns:p14="http://schemas.microsoft.com/office/powerpoint/2010/main" val="2713684216"/>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D041A-A2DD-4531-8350-258548563D45}"/>
              </a:ext>
            </a:extLst>
          </p:cNvPr>
          <p:cNvSpPr>
            <a:spLocks noGrp="1"/>
          </p:cNvSpPr>
          <p:nvPr>
            <p:ph type="title"/>
          </p:nvPr>
        </p:nvSpPr>
        <p:spPr/>
        <p:txBody>
          <a:bodyPr/>
          <a:lstStyle/>
          <a:p>
            <a:r>
              <a:rPr lang="en-US" dirty="0"/>
              <a:t>When to Control Your Strength</a:t>
            </a:r>
          </a:p>
        </p:txBody>
      </p:sp>
      <p:sp>
        <p:nvSpPr>
          <p:cNvPr id="3" name="Content Placeholder 2">
            <a:extLst>
              <a:ext uri="{FF2B5EF4-FFF2-40B4-BE49-F238E27FC236}">
                <a16:creationId xmlns:a16="http://schemas.microsoft.com/office/drawing/2014/main" id="{58DC2B13-CB36-4A9D-B25C-22993F15EE63}"/>
              </a:ext>
            </a:extLst>
          </p:cNvPr>
          <p:cNvSpPr>
            <a:spLocks noGrp="1"/>
          </p:cNvSpPr>
          <p:nvPr>
            <p:ph idx="1"/>
          </p:nvPr>
        </p:nvSpPr>
        <p:spPr/>
        <p:txBody>
          <a:bodyPr>
            <a:normAutofit/>
          </a:bodyPr>
          <a:lstStyle/>
          <a:p>
            <a:r>
              <a:rPr lang="en-US" sz="3200" dirty="0"/>
              <a:t>Be gentle by being SUBMISSIVE, </a:t>
            </a:r>
            <a:r>
              <a:rPr lang="en-US" sz="2500" dirty="0"/>
              <a:t>Luke 22.42; Titus 3.1-2; Eph. 5.21</a:t>
            </a:r>
          </a:p>
          <a:p>
            <a:endParaRPr lang="en-US" sz="3200" dirty="0"/>
          </a:p>
          <a:p>
            <a:r>
              <a:rPr lang="en-US" sz="3200" dirty="0"/>
              <a:t>Be gentle by being TEACHABLE, </a:t>
            </a:r>
            <a:r>
              <a:rPr lang="en-US" sz="2500" dirty="0"/>
              <a:t>James 1.19-21; 3.13-18</a:t>
            </a:r>
          </a:p>
          <a:p>
            <a:endParaRPr lang="en-US" sz="3200" dirty="0"/>
          </a:p>
          <a:p>
            <a:r>
              <a:rPr lang="en-US" sz="3200" dirty="0"/>
              <a:t>Be gentle by being CONSIDERATE, </a:t>
            </a:r>
            <a:r>
              <a:rPr lang="en-US" sz="2500" dirty="0"/>
              <a:t>Eph. 4.1-6; Col. 3.12-13; Gal. 6.1-2; 2 Tim. 2.24-26; 1 Peter </a:t>
            </a:r>
            <a:r>
              <a:rPr lang="en-US" sz="2500"/>
              <a:t>3.4, 7, </a:t>
            </a:r>
            <a:r>
              <a:rPr lang="en-US" sz="2500" dirty="0"/>
              <a:t>15</a:t>
            </a:r>
          </a:p>
        </p:txBody>
      </p:sp>
    </p:spTree>
    <p:extLst>
      <p:ext uri="{BB962C8B-B14F-4D97-AF65-F5344CB8AC3E}">
        <p14:creationId xmlns:p14="http://schemas.microsoft.com/office/powerpoint/2010/main" val="3589616474"/>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DC2B13-CB36-4A9D-B25C-22993F15EE63}"/>
              </a:ext>
            </a:extLst>
          </p:cNvPr>
          <p:cNvSpPr>
            <a:spLocks noGrp="1"/>
          </p:cNvSpPr>
          <p:nvPr>
            <p:ph idx="1"/>
          </p:nvPr>
        </p:nvSpPr>
        <p:spPr>
          <a:xfrm>
            <a:off x="838200" y="1554008"/>
            <a:ext cx="10515600" cy="3749985"/>
          </a:xfrm>
        </p:spPr>
        <p:txBody>
          <a:bodyPr>
            <a:normAutofit/>
          </a:bodyPr>
          <a:lstStyle/>
          <a:p>
            <a:pPr algn="ctr"/>
            <a:r>
              <a:rPr lang="en-US" sz="3200" dirty="0"/>
              <a:t>Jesus gently removes our heaviest burden — SIN.</a:t>
            </a:r>
          </a:p>
          <a:p>
            <a:pPr algn="ctr"/>
            <a:r>
              <a:rPr lang="en-US" sz="3200" dirty="0"/>
              <a:t>Come to Him for forgiveness!</a:t>
            </a:r>
          </a:p>
          <a:p>
            <a:pPr algn="ctr"/>
            <a:r>
              <a:rPr lang="en-US" sz="3200" dirty="0"/>
              <a:t> </a:t>
            </a:r>
          </a:p>
          <a:p>
            <a:pPr algn="ctr"/>
            <a:r>
              <a:rPr lang="en-US" sz="3200" dirty="0"/>
              <a:t>“Come to me, all who labor and are heavy laden, and I will give you rest. Take my yoke upon you, and learn from me, for I am gentle and lowly in heart, and you will find rest for your souls. For my yoke is easy, and my burden is light.” (Matthew 11.28-30)</a:t>
            </a:r>
          </a:p>
        </p:txBody>
      </p:sp>
    </p:spTree>
    <p:extLst>
      <p:ext uri="{BB962C8B-B14F-4D97-AF65-F5344CB8AC3E}">
        <p14:creationId xmlns:p14="http://schemas.microsoft.com/office/powerpoint/2010/main" val="4219569133"/>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287</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Corbel</vt:lpstr>
      <vt:lpstr>Office Theme</vt:lpstr>
      <vt:lpstr>PowerPoint Presentation</vt:lpstr>
      <vt:lpstr>PowerPoint Presentation</vt:lpstr>
      <vt:lpstr>PowerPoint Presentation</vt:lpstr>
      <vt:lpstr>When to Control Your Strength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3</cp:revision>
  <dcterms:created xsi:type="dcterms:W3CDTF">2019-12-22T14:34:29Z</dcterms:created>
  <dcterms:modified xsi:type="dcterms:W3CDTF">2019-12-22T14:53:45Z</dcterms:modified>
</cp:coreProperties>
</file>