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0" autoAdjust="0"/>
    <p:restoredTop sz="94660"/>
  </p:normalViewPr>
  <p:slideViewPr>
    <p:cSldViewPr snapToGrid="0">
      <p:cViewPr varScale="1">
        <p:scale>
          <a:sx n="86" d="100"/>
          <a:sy n="86" d="100"/>
        </p:scale>
        <p:origin x="2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B915B-C44A-4ABF-B1DB-ED1C8FA19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00C2E0-8E52-4B15-A290-47B717F1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CA85D-FF79-4CA1-A221-1861AA073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9721-D0F4-4367-8CE0-D562ABC0E0D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BCAA5-EACA-415B-9EC8-F2CD37B1C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998FC-3CD1-4FA1-ABF8-D0CD486A9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4534-3047-4D32-AE2A-0DA0C231E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9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031EF-73D7-44B5-8577-BE7A54BDA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35D9F3-4C60-41D3-9267-DB18750CE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F4C74-2B64-4BB8-AFB0-2A559FC4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9721-D0F4-4367-8CE0-D562ABC0E0D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C586E-186A-4893-8FF4-5622AFF0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2621D-2E05-4140-9C5A-F4250D073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4534-3047-4D32-AE2A-0DA0C231E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4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EA90DD-4FDC-4A35-976B-BF0E5AF576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138AC-C852-4714-8C03-21A3E7D10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CBC9C-E541-46B8-AE7C-9B7E15E4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9721-D0F4-4367-8CE0-D562ABC0E0D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FDF68-5741-42E0-9E36-7BDCD222B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F1823-EF34-4057-8F79-1EFA55A48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4534-3047-4D32-AE2A-0DA0C231E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2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5ED42-E259-4B33-B638-F58C1A2BA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8FC4A-4B4F-4021-A06D-42A42D0AC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77B8C-257C-4FF3-B064-9980372ED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9721-D0F4-4367-8CE0-D562ABC0E0D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0DBDE-C3FA-47B8-8DAF-FE7C6534F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F3634-8A48-471C-B0B0-FFD8E4EBA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4534-3047-4D32-AE2A-0DA0C231E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8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4B6D-90EF-44EB-B7D4-081F4C249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9F5B0-2ECB-4B27-8A84-48F5B4A0E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4326A-8DD1-43F9-9E20-310A7EB9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9721-D0F4-4367-8CE0-D562ABC0E0D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97472-CA04-4826-9A2A-343885984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2714D-6051-4208-8A52-1CD82FACD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4534-3047-4D32-AE2A-0DA0C231E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2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0B10C-3BE9-4A1A-B021-7FA2959C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393CB-1BE6-46FD-AEA7-6F5370BB01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98BAEF-E5A9-421D-8B3E-F28705957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56282-5840-4ADF-9744-B4493E48E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9721-D0F4-4367-8CE0-D562ABC0E0D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7DD00-BE99-4311-8562-955C31895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29417-AF85-4E77-8BFB-D20CB8E3D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4534-3047-4D32-AE2A-0DA0C231E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9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01E21-C5ED-4DD5-A1AD-C3E178C6B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DFA37-B2F2-44DF-8B13-11A46A5D8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6A0F3-1CF5-4BF8-8DD4-4F7FE072B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E73A7A-0FD5-4F57-81CA-E28AA0F906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E30994-B3C2-406F-8E71-227E39B829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6BB8CC-EFAB-46F0-BEED-873413F18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9721-D0F4-4367-8CE0-D562ABC0E0D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0DD2BB-3F1E-4583-8B0C-301B2B2E5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61E3B1-8C59-448D-BEF7-382E840C1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4534-3047-4D32-AE2A-0DA0C231E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9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9A452-C34D-4C0D-ACCD-0E250E25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2E3C37-DD9D-4DE4-BC49-17ADB391C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9721-D0F4-4367-8CE0-D562ABC0E0D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77877F-1F17-488A-A5EF-C9D1FA663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D5735C-A74D-4E48-B3DE-625EEAD80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4534-3047-4D32-AE2A-0DA0C231E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87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290BEA-F25B-4A31-981E-DE16DD569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9721-D0F4-4367-8CE0-D562ABC0E0D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4D8DB6-074E-4A90-967A-147EF7212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87958-BB8C-4CDA-86C5-9367009A2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4534-3047-4D32-AE2A-0DA0C231E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09296-CDF6-4161-8F04-8CAF27955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D6EE-0E37-475B-BF67-EDCB107BD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721793-95B3-4FED-BC9C-D0A60BAFF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19591-7C3F-4BC8-9684-7736F1B85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9721-D0F4-4367-8CE0-D562ABC0E0D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37561C-6425-49B7-94A7-AF02E1984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49755-67E4-4A27-8EEE-1EA964CDB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4534-3047-4D32-AE2A-0DA0C231E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1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59383-2DEF-4E50-907C-0E09DF1FB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E0D132-CC38-45B6-93E7-C3A5EB1C5F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925CF-6116-4109-ABB7-AC44AC083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B10CC-F3DF-462F-A13E-638A48310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9721-D0F4-4367-8CE0-D562ABC0E0D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EC300D-B12A-4C1B-9536-D992B4E1D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022D25-10E0-4013-A155-F9E127BC8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4534-3047-4D32-AE2A-0DA0C231E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2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BEBF3D-BAB4-4316-A3D5-E093648DB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EBB9D-ED77-4FB6-8D63-E5A49B1B5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92F3E-DBE9-4B69-AA41-1669C15BA9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89721-D0F4-4367-8CE0-D562ABC0E0DF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EEE4D-C396-4657-A2A2-34478F7B2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27BD2-73E8-400A-A453-09A884A64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34534-3047-4D32-AE2A-0DA0C231E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4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477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4DAD9-8256-4C75-AE66-0DCA00770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7083"/>
            <a:ext cx="10515600" cy="520383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/>
              <a:t>“Saul was saved when he saw the heavenly VISION.” — No, he was saved when he was OBEDIENT to the heavenly vision, Acts 22.19. In fact, baptism was the only thing he was commanded to do in the city, Acts 9.6, 18; 22.10, 16. </a:t>
            </a:r>
          </a:p>
        </p:txBody>
      </p:sp>
    </p:spTree>
    <p:extLst>
      <p:ext uri="{BB962C8B-B14F-4D97-AF65-F5344CB8AC3E}">
        <p14:creationId xmlns:p14="http://schemas.microsoft.com/office/powerpoint/2010/main" val="2479866577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4DAD9-8256-4C75-AE66-0DCA00770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7083"/>
            <a:ext cx="10515600" cy="520383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/>
              <a:t>“Saul was saved when he saw the heavenly VISION.” — No, he was saved when he was OBEDIENT to the heavenly vision, Acts 22.19. In fact, baptism was the only thing he was commanded to do in the city, Acts 9.6, 18; 22.10, 16. Witnessing miracles CONFIRMED the word spoken (Acts 2.22; Heb. 2.3-4); it did not CONVERT the sinner’s soul, John 11.46-48; 12.9-11; Luke 16.29-31; 17.11-19; Acts 10-11. Only obedient faith saves us, Rom. 10.14, 17; 1 Peter 1.22-23.</a:t>
            </a:r>
          </a:p>
        </p:txBody>
      </p:sp>
    </p:spTree>
    <p:extLst>
      <p:ext uri="{BB962C8B-B14F-4D97-AF65-F5344CB8AC3E}">
        <p14:creationId xmlns:p14="http://schemas.microsoft.com/office/powerpoint/2010/main" val="3720262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4DAD9-8256-4C75-AE66-0DCA00770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2342"/>
            <a:ext cx="10515600" cy="23733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/>
              <a:t>“Saul was saved when he PRAYED and fasted.” — You do not tell a SAVED person, “Rise and be baptized and wash away your sins, calling on his name”.</a:t>
            </a:r>
          </a:p>
        </p:txBody>
      </p:sp>
    </p:spTree>
    <p:extLst>
      <p:ext uri="{BB962C8B-B14F-4D97-AF65-F5344CB8AC3E}">
        <p14:creationId xmlns:p14="http://schemas.microsoft.com/office/powerpoint/2010/main" val="812229163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4DAD9-8256-4C75-AE66-0DCA00770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6586"/>
            <a:ext cx="10515600" cy="24848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/>
              <a:t>“Saul was saved because Ananias called him ‘brother’.” — But this was a term used between kinsmen according to the flesh, cf. Rom. 9.3 (10.1-3); Acts 2.29; 3.14, 17; 7.2, 54-60. </a:t>
            </a:r>
          </a:p>
        </p:txBody>
      </p:sp>
    </p:spTree>
    <p:extLst>
      <p:ext uri="{BB962C8B-B14F-4D97-AF65-F5344CB8AC3E}">
        <p14:creationId xmlns:p14="http://schemas.microsoft.com/office/powerpoint/2010/main" val="1294380212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4DAD9-8256-4C75-AE66-0DCA00770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8820"/>
            <a:ext cx="10515600" cy="18603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/>
              <a:t>No matter the ARGUMENT, if Saul was “saved” PRIOR to baptism, he was saved WHILE still in his sins, Acts 22.16.</a:t>
            </a:r>
          </a:p>
        </p:txBody>
      </p:sp>
    </p:spTree>
    <p:extLst>
      <p:ext uri="{BB962C8B-B14F-4D97-AF65-F5344CB8AC3E}">
        <p14:creationId xmlns:p14="http://schemas.microsoft.com/office/powerpoint/2010/main" val="3349713489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4DAD9-8256-4C75-AE66-0DCA00770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4644"/>
            <a:ext cx="10515600" cy="23287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/>
              <a:t>While Saul changed his BELIEF about Jesus on the road to Damascus, he was not saved until he did what he was told to do in Damascus — be BAPTIZED.</a:t>
            </a:r>
          </a:p>
        </p:txBody>
      </p:sp>
    </p:spTree>
    <p:extLst>
      <p:ext uri="{BB962C8B-B14F-4D97-AF65-F5344CB8AC3E}">
        <p14:creationId xmlns:p14="http://schemas.microsoft.com/office/powerpoint/2010/main" val="3541318572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299</Words>
  <Application>Microsoft Office PowerPoint</Application>
  <PresentationFormat>Widescreen</PresentationFormat>
  <Paragraphs>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Franklin Drive Church of Christ</dc:creator>
  <cp:lastModifiedBy>Franklin Drive Church of Christ</cp:lastModifiedBy>
  <cp:revision>4</cp:revision>
  <dcterms:created xsi:type="dcterms:W3CDTF">2020-01-26T14:42:37Z</dcterms:created>
  <dcterms:modified xsi:type="dcterms:W3CDTF">2020-01-26T23:34:55Z</dcterms:modified>
</cp:coreProperties>
</file>