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371CE-44E1-4F07-8CEF-944A84F3E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C69BF4-8DD0-46DF-96B4-5B8462CA1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4CAA5-F983-4F02-8613-7EA1E5F36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FFC-5874-4756-A944-A3F3A5512BF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672CA-39AB-4D79-AED5-E7D83AE7E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2A0AF-196D-4CCE-A8D9-68EFAE0A7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CAB4-A728-433A-ACF1-93C78C21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4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64052-01C2-40A3-807C-55C194188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FBB42-1222-49AD-B41E-DADCB727B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16685-04C9-428D-898A-EB6D4C23D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FFC-5874-4756-A944-A3F3A5512BF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D50B5-1E72-41B7-9C5D-EEFE646CE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82DC3-442B-4295-A35C-A4FD16F7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CAB4-A728-433A-ACF1-93C78C21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3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A4DD97-59F5-4344-A8DA-E71ABFA7F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193061-3BA5-4EE4-BA13-41318EA15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AC5DD-9461-4B18-B786-703EC102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FFC-5874-4756-A944-A3F3A5512BF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D7224-7481-4226-9717-12016769E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155F2-A7B6-4979-AF24-291E6689B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CAB4-A728-433A-ACF1-93C78C21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5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512E8-0836-4F21-B8FC-FD85CD935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3C3F2-1019-43F7-A9F6-6150DDC85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08FE0-C1AB-464A-A549-EDC2E8243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FFC-5874-4756-A944-A3F3A5512BF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7EA6D-F955-4A81-AC66-1486C33A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06B80-F80B-4A73-9B94-F5369375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CAB4-A728-433A-ACF1-93C78C21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8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F12C8-E97F-4B28-88A1-398EF59B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708E1-5EE6-480F-8269-521964EA4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E07DB-DDA0-4E8A-86EF-E37DD952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FFC-5874-4756-A944-A3F3A5512BF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186E9-76DB-4F86-84B7-296D0E920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92822-552A-4200-8EFC-61C0277EC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CAB4-A728-433A-ACF1-93C78C21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98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1EE74-19B9-44C3-9C88-A7C1FE4F3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8DAEB-3458-4C3E-995E-C3E7C7FD17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CE12BD-0E44-4AB8-BE51-BD22F7BC4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09B9F-870B-48E0-970E-185792B99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FFC-5874-4756-A944-A3F3A5512BF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635E1-AEED-4268-824A-26EC79B0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ACE19-A036-4CB6-AF6D-50E78C18C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CAB4-A728-433A-ACF1-93C78C21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4732E-17A0-4D69-AF5C-1CCEEA935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14CE2-6EFB-4748-BD01-9258A7C50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EFC9E-AF73-46C8-B0AD-62D20BBA2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9385D7-9BEF-4DFF-AFEE-1131E2988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FF3978-B5FD-4857-99AE-7079CD61F8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EF57CA-FFF5-41B9-A8B6-6D1AD7652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FFC-5874-4756-A944-A3F3A5512BF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C17054-E14C-47D0-AC74-0FDEDCDCE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E5EA5F-5ECA-42FE-BC1C-3B267D085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CAB4-A728-433A-ACF1-93C78C21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1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3E34B-443E-4445-8BCA-0F5E2E805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78796D-89E7-4F11-87A8-3986C85BC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FFC-5874-4756-A944-A3F3A5512BF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E71C68-AA4A-4CBE-A38A-2067555C0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4B785-7822-431D-BC56-D11A08DAA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CAB4-A728-433A-ACF1-93C78C21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0B321A-CB07-4B96-AB01-45CC21B6F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FFC-5874-4756-A944-A3F3A5512BF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0B6789-FFDF-426A-8E18-20E873998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D6A1D3-6E0A-4019-9DB7-0180B3BA0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CAB4-A728-433A-ACF1-93C78C21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6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CDABF-AE89-4397-B34F-A848B5629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6E227-0314-4038-A99F-482BA9DFF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00B64E-E2E7-491C-B831-EAEC5FBE8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64F5BB-0A4F-422C-A709-8C240A1D0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FFC-5874-4756-A944-A3F3A5512BF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C60A1-E7D6-4A9B-BE73-7B8F0047F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1F92E-1121-46BE-BCA8-5CB68D869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CAB4-A728-433A-ACF1-93C78C21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5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2242C-6B32-44D8-BE71-865625963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F214CF-CB67-4734-89E1-634DEF3E9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7068A2-9744-44BF-BE60-2C4A1F52B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93A66-D49B-45AF-AA53-2FBEBDAE0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A1FFC-5874-4756-A944-A3F3A5512BF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7E7C6F-1752-4427-9A54-D2A067489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B19129-FDAA-4EA8-9704-19382607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CCAB4-A728-433A-ACF1-93C78C21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3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014DF3-DAA7-4E21-9233-700AB16EB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08357-D7AB-4733-A6D1-575034F7A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216D4-47A5-45F2-B3C3-5E35FFB93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A1FFC-5874-4756-A944-A3F3A5512BF2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B6E5C-8036-40F7-B9B0-F59F15065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34B66-F6A8-43CE-92CB-C634C2AD83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CCAB4-A728-433A-ACF1-93C78C21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1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3203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2C422-4BA1-43E7-A963-B3DBE8024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656" y="714375"/>
            <a:ext cx="10834688" cy="54292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800" dirty="0"/>
              <a:t>It is not the quality of merely being nice or pleasant nor is it simply about doing good deeds. Kindness genuinely and generously puts love into ACTION when a need arises, even when it is not wanted or appreciated or returned or deserved. Kindness maintains a SWEET composure and malicious-free thoughts even while being treated harshly. It will COST something; it is not always pleasant, and at times it even HURTS.</a:t>
            </a:r>
          </a:p>
        </p:txBody>
      </p:sp>
    </p:spTree>
    <p:extLst>
      <p:ext uri="{BB962C8B-B14F-4D97-AF65-F5344CB8AC3E}">
        <p14:creationId xmlns:p14="http://schemas.microsoft.com/office/powerpoint/2010/main" val="3340096352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B7B28-D293-4B95-962C-C9F12DCFB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2988"/>
            <a:ext cx="10515600" cy="2232025"/>
          </a:xfrm>
        </p:spPr>
        <p:txBody>
          <a:bodyPr>
            <a:normAutofit/>
          </a:bodyPr>
          <a:lstStyle/>
          <a:p>
            <a:r>
              <a:rPr lang="en-US" sz="4000" dirty="0"/>
              <a:t>Kindness is exhibited by God, </a:t>
            </a:r>
            <a:r>
              <a:rPr lang="en-US" dirty="0"/>
              <a:t>Titus 3.3-8; Eph. 2.4-5, 7; Rom. 2.4-11; 11.22</a:t>
            </a:r>
          </a:p>
          <a:p>
            <a:endParaRPr lang="en-US" sz="3600" dirty="0"/>
          </a:p>
          <a:p>
            <a:r>
              <a:rPr lang="en-US" sz="4000" dirty="0"/>
              <a:t>Jesus bore the fruit of the Spirit, </a:t>
            </a:r>
            <a:r>
              <a:rPr lang="en-US" dirty="0"/>
              <a:t>Acts 10.38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85236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8C6F0-4291-4434-8FC7-34C338051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4519"/>
            <a:ext cx="10515600" cy="5889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“GO and DO Likewise…”, </a:t>
            </a:r>
            <a:r>
              <a:rPr lang="en-US" dirty="0"/>
              <a:t>Luke 10.25-37; cf. Gal. 5.14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9644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8C690-5D2D-40ED-AFCD-A5FA5EE89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05919"/>
            <a:ext cx="10515600" cy="1046163"/>
          </a:xfrm>
        </p:spPr>
        <p:txBody>
          <a:bodyPr/>
          <a:lstStyle/>
          <a:p>
            <a:r>
              <a:rPr lang="en-US" sz="3600" dirty="0"/>
              <a:t>Kindness PURPOSELY acts on the behalf of others, </a:t>
            </a:r>
            <a:r>
              <a:rPr lang="en-US" dirty="0"/>
              <a:t>Gal. 6.10; Phil. 2.3-4; 2 Sam. 9.1-3</a:t>
            </a:r>
          </a:p>
        </p:txBody>
      </p:sp>
    </p:spTree>
    <p:extLst>
      <p:ext uri="{BB962C8B-B14F-4D97-AF65-F5344CB8AC3E}">
        <p14:creationId xmlns:p14="http://schemas.microsoft.com/office/powerpoint/2010/main" val="3219198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A6F38-8F58-417C-ABFA-7457446EF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8600"/>
            <a:ext cx="10515601" cy="3860800"/>
          </a:xfrm>
        </p:spPr>
        <p:txBody>
          <a:bodyPr>
            <a:normAutofit/>
          </a:bodyPr>
          <a:lstStyle/>
          <a:p>
            <a:r>
              <a:rPr lang="en-US" sz="3600" dirty="0"/>
              <a:t>Kindness PROVIDES for the needs of others…</a:t>
            </a:r>
          </a:p>
          <a:p>
            <a:endParaRPr lang="en-US" sz="3200" dirty="0"/>
          </a:p>
          <a:p>
            <a:r>
              <a:rPr lang="en-US" sz="3200" dirty="0"/>
              <a:t>By being SUPPORTIVE of one another</a:t>
            </a:r>
            <a:r>
              <a:rPr lang="en-US" sz="3600" dirty="0"/>
              <a:t>, </a:t>
            </a:r>
            <a:r>
              <a:rPr lang="en-US" sz="2400" dirty="0"/>
              <a:t>1 Thess. 5.14-15; Col. 4.6</a:t>
            </a:r>
          </a:p>
          <a:p>
            <a:endParaRPr lang="en-US" sz="3200" dirty="0"/>
          </a:p>
          <a:p>
            <a:r>
              <a:rPr lang="en-US" sz="3200" dirty="0"/>
              <a:t>By being SYMPATHETIC toward one another, </a:t>
            </a:r>
            <a:r>
              <a:rPr lang="en-US" dirty="0"/>
              <a:t>Rom. 12.15</a:t>
            </a:r>
          </a:p>
          <a:p>
            <a:endParaRPr lang="en-US" sz="3200" dirty="0"/>
          </a:p>
          <a:p>
            <a:r>
              <a:rPr lang="en-US" sz="3200" dirty="0"/>
              <a:t>By being STRAIGHTFORWARD with one another, </a:t>
            </a:r>
            <a:r>
              <a:rPr lang="en-US" dirty="0"/>
              <a:t>2 Tim. 2.24-26; Prov. 27.6; Gal. 4.16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8254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8C690-5D2D-40ED-AFCD-A5FA5EE89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05919"/>
            <a:ext cx="10515600" cy="1046163"/>
          </a:xfrm>
        </p:spPr>
        <p:txBody>
          <a:bodyPr>
            <a:normAutofit fontScale="92500"/>
          </a:bodyPr>
          <a:lstStyle/>
          <a:p>
            <a:r>
              <a:rPr lang="en-US" sz="3900" dirty="0"/>
              <a:t>Kindness PROVES our love for Christ and others, </a:t>
            </a:r>
            <a:r>
              <a:rPr lang="en-US" sz="3000" dirty="0"/>
              <a:t>John 13.34-35; 15.8; 2 Cor. 6.3-8; Col. 3.12; Eph. 4.32-5.1; Luke 6.35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5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8C690-5D2D-40ED-AFCD-A5FA5EE89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5921"/>
            <a:ext cx="10515600" cy="227607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“Note then the KINDNESS and the SEVERITY of God: severity toward those who have fallen, but God's kindness to you, provided you continue in his kindness. Otherwise you too will be cut off.”</a:t>
            </a:r>
            <a:endParaRPr lang="en-US" sz="3200" dirty="0"/>
          </a:p>
          <a:p>
            <a:r>
              <a:rPr lang="en-US" dirty="0"/>
              <a:t>(Rom. 11.22; 2.4-11)</a:t>
            </a:r>
          </a:p>
        </p:txBody>
      </p:sp>
    </p:spTree>
    <p:extLst>
      <p:ext uri="{BB962C8B-B14F-4D97-AF65-F5344CB8AC3E}">
        <p14:creationId xmlns:p14="http://schemas.microsoft.com/office/powerpoint/2010/main" val="2651115289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270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2</cp:revision>
  <dcterms:created xsi:type="dcterms:W3CDTF">2019-12-01T14:19:57Z</dcterms:created>
  <dcterms:modified xsi:type="dcterms:W3CDTF">2019-12-01T14:43:12Z</dcterms:modified>
</cp:coreProperties>
</file>