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472" r:id="rId2"/>
    <p:sldId id="257" r:id="rId3"/>
    <p:sldId id="258" r:id="rId4"/>
    <p:sldId id="5473" r:id="rId5"/>
    <p:sldId id="5474" r:id="rId6"/>
    <p:sldId id="547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6" d="100"/>
          <a:sy n="86" d="100"/>
        </p:scale>
        <p:origin x="2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63C74-7B05-4BAD-8495-D64F413EB5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D89D56-2211-449D-8427-DFA07784DF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723E9C-9CD8-4E73-9913-67A59DFC31C8}"/>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5" name="Footer Placeholder 4">
            <a:extLst>
              <a:ext uri="{FF2B5EF4-FFF2-40B4-BE49-F238E27FC236}">
                <a16:creationId xmlns:a16="http://schemas.microsoft.com/office/drawing/2014/main" id="{595CC3B8-1F49-4AC3-8378-4C2DEFF4F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D8C1B-BCA3-4758-AAC5-898EE293AA58}"/>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381511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E67A1-5DFA-4DDD-B1AA-342CAEFBAB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3BDBBD-14B9-44A4-A04B-BF10601245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A80A2-2612-4B27-94D1-ADD770C15FD0}"/>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5" name="Footer Placeholder 4">
            <a:extLst>
              <a:ext uri="{FF2B5EF4-FFF2-40B4-BE49-F238E27FC236}">
                <a16:creationId xmlns:a16="http://schemas.microsoft.com/office/drawing/2014/main" id="{46C67E7C-FB9D-4BCA-82D9-19713B548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44B89-6026-407D-A889-07916008E421}"/>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398742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3F953B-09BC-4773-9C06-2F45DB326C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199FE2-4640-4693-A3DC-C94802FE7B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756693-9CAA-4CB6-9D8E-ECFD80074E48}"/>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5" name="Footer Placeholder 4">
            <a:extLst>
              <a:ext uri="{FF2B5EF4-FFF2-40B4-BE49-F238E27FC236}">
                <a16:creationId xmlns:a16="http://schemas.microsoft.com/office/drawing/2014/main" id="{327F2A34-99F5-477B-BFF2-354220DC2E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B537B9-F2F1-4B5A-A2A1-C8C5CF2DC701}"/>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2083843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CB6F-83BD-4604-9449-4E42C7C3A7BB}"/>
              </a:ext>
            </a:extLst>
          </p:cNvPr>
          <p:cNvSpPr>
            <a:spLocks noGrp="1"/>
          </p:cNvSpPr>
          <p:nvPr>
            <p:ph type="title"/>
          </p:nvPr>
        </p:nvSpPr>
        <p:spPr/>
        <p:txBody>
          <a:bodyPr/>
          <a:lstStyle>
            <a:lvl1pPr marL="0" indent="0">
              <a:spcBef>
                <a:spcPts val="0"/>
              </a:spcBef>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4DA318C-D208-433F-B2FC-4119AC92FE11}"/>
              </a:ext>
            </a:extLst>
          </p:cNvPr>
          <p:cNvSpPr>
            <a:spLocks noGrp="1"/>
          </p:cNvSpPr>
          <p:nvPr>
            <p:ph idx="1"/>
          </p:nvPr>
        </p:nvSpPr>
        <p:spPr/>
        <p:txBody>
          <a:bodyPr/>
          <a:lstStyle>
            <a:lvl1pPr marL="0" indent="0">
              <a:spcBef>
                <a:spcPts val="0"/>
              </a:spcBef>
              <a:buNone/>
              <a:defRPr b="1">
                <a:solidFill>
                  <a:schemeClr val="bg1"/>
                </a:solidFill>
                <a:latin typeface="Corbel" panose="020B0503020204020204" pitchFamily="34" charset="0"/>
              </a:defRPr>
            </a:lvl1pPr>
            <a:lvl2pPr marL="457200" indent="0">
              <a:spcBef>
                <a:spcPts val="0"/>
              </a:spcBef>
              <a:buNone/>
              <a:defRPr b="1">
                <a:solidFill>
                  <a:schemeClr val="bg1"/>
                </a:solidFill>
                <a:latin typeface="Corbel" panose="020B0503020204020204" pitchFamily="34" charset="0"/>
              </a:defRPr>
            </a:lvl2pPr>
            <a:lvl3pPr marL="914400" indent="0">
              <a:spcBef>
                <a:spcPts val="0"/>
              </a:spcBef>
              <a:buNone/>
              <a:defRPr b="1">
                <a:solidFill>
                  <a:schemeClr val="bg1"/>
                </a:solidFill>
                <a:latin typeface="Corbel" panose="020B0503020204020204" pitchFamily="34" charset="0"/>
              </a:defRPr>
            </a:lvl3pPr>
            <a:lvl4pPr marL="1371600" indent="0">
              <a:spcBef>
                <a:spcPts val="0"/>
              </a:spcBef>
              <a:buNone/>
              <a:defRPr b="1">
                <a:solidFill>
                  <a:schemeClr val="bg1"/>
                </a:solidFill>
                <a:latin typeface="Corbel" panose="020B0503020204020204" pitchFamily="34" charset="0"/>
              </a:defRPr>
            </a:lvl4pPr>
            <a:lvl5pPr marL="1828800" indent="0">
              <a:spcBef>
                <a:spcPts val="0"/>
              </a:spcBef>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5C6B0B-35A2-4562-8545-8CF78FA5A0D0}"/>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5" name="Footer Placeholder 4">
            <a:extLst>
              <a:ext uri="{FF2B5EF4-FFF2-40B4-BE49-F238E27FC236}">
                <a16:creationId xmlns:a16="http://schemas.microsoft.com/office/drawing/2014/main" id="{191B1058-C391-46FF-885F-B5A2AB712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E1D5B-F5BA-42A2-A88D-C8539E2E070F}"/>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180215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C208-9233-4112-82DD-30178320B1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8439E3-A170-4ED8-AEBC-885A420440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E7CF6C-E02D-4E85-89D0-09804D3693E3}"/>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5" name="Footer Placeholder 4">
            <a:extLst>
              <a:ext uri="{FF2B5EF4-FFF2-40B4-BE49-F238E27FC236}">
                <a16:creationId xmlns:a16="http://schemas.microsoft.com/office/drawing/2014/main" id="{904620F6-201E-490A-B272-4CC82AF20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F1F2A-2202-47BE-BA8A-36C2F9DBB96C}"/>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482676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42E16-C563-4BAA-A428-E695AC7B28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13894B-DF45-4720-AC00-259CE92BF8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632CA9-F7BC-4514-8D5C-2CBF5DE608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B28013-119C-487F-801A-6248A237B46B}"/>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6" name="Footer Placeholder 5">
            <a:extLst>
              <a:ext uri="{FF2B5EF4-FFF2-40B4-BE49-F238E27FC236}">
                <a16:creationId xmlns:a16="http://schemas.microsoft.com/office/drawing/2014/main" id="{0C37C5A5-4E7B-40C2-8785-A7844599BA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6AE92C-A54F-4141-A743-528B440C0066}"/>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287025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C0421-B728-4113-B1F6-B5487664B3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DA560F-58FF-42E3-A1F4-C5C48F34DE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5A9EF8-7FCC-4F89-A65A-6144375BF3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DCDB01-DD69-444B-9426-C8F84FBDC9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056C0D-0261-40C8-96BC-F28F751FDB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9EAB34-DCCD-4F20-B060-A16F97B07A4C}"/>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8" name="Footer Placeholder 7">
            <a:extLst>
              <a:ext uri="{FF2B5EF4-FFF2-40B4-BE49-F238E27FC236}">
                <a16:creationId xmlns:a16="http://schemas.microsoft.com/office/drawing/2014/main" id="{BEE8BBA3-134A-4D12-81CF-7899EF0AD1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580BB2-078F-4855-A540-9C2E7C26E089}"/>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372784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3596F-60DE-40E0-840A-4CE792434E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70972B-E245-4A62-8C70-C92CA092C8F6}"/>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4" name="Footer Placeholder 3">
            <a:extLst>
              <a:ext uri="{FF2B5EF4-FFF2-40B4-BE49-F238E27FC236}">
                <a16:creationId xmlns:a16="http://schemas.microsoft.com/office/drawing/2014/main" id="{1F2D43C7-AFF0-4D29-9B99-2D32494178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111256-6B87-4650-B129-AA914AE949A0}"/>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422774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FD037F-BD30-4D0C-A38A-2A272730150C}"/>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3" name="Footer Placeholder 2">
            <a:extLst>
              <a:ext uri="{FF2B5EF4-FFF2-40B4-BE49-F238E27FC236}">
                <a16:creationId xmlns:a16="http://schemas.microsoft.com/office/drawing/2014/main" id="{2B79CC0E-BD3D-4FF0-B04F-19E610CD9E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019A6E-E452-4689-AB90-1BFDCF5D9527}"/>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293474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38C5-BC48-4BC6-B586-85ACF9A9CF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AFA74A-AA77-4A81-B919-D04E95946F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D0CB7A-5E18-4419-8C07-723DB7AC0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712818-0E88-4355-A5A3-972DC8C5AF79}"/>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6" name="Footer Placeholder 5">
            <a:extLst>
              <a:ext uri="{FF2B5EF4-FFF2-40B4-BE49-F238E27FC236}">
                <a16:creationId xmlns:a16="http://schemas.microsoft.com/office/drawing/2014/main" id="{DD37A312-CA5B-4BD3-A6C1-AEE8389349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A522B2-3833-4128-82A3-D911663F04F2}"/>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2285042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BCD87-DAD2-4B08-B673-BED74E848B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CAAE4B-74F1-424E-BE5B-E94D36D492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5C29D4-9639-4E6F-98A0-8D6D877F6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D2390A-0860-4B2D-B240-2F1D25E4F71A}"/>
              </a:ext>
            </a:extLst>
          </p:cNvPr>
          <p:cNvSpPr>
            <a:spLocks noGrp="1"/>
          </p:cNvSpPr>
          <p:nvPr>
            <p:ph type="dt" sz="half" idx="10"/>
          </p:nvPr>
        </p:nvSpPr>
        <p:spPr/>
        <p:txBody>
          <a:bodyPr/>
          <a:lstStyle/>
          <a:p>
            <a:fld id="{21C06117-B53B-40A0-B490-82DD30E08D25}" type="datetimeFigureOut">
              <a:rPr lang="en-US" smtClean="0"/>
              <a:t>12/8/2019</a:t>
            </a:fld>
            <a:endParaRPr lang="en-US"/>
          </a:p>
        </p:txBody>
      </p:sp>
      <p:sp>
        <p:nvSpPr>
          <p:cNvPr id="6" name="Footer Placeholder 5">
            <a:extLst>
              <a:ext uri="{FF2B5EF4-FFF2-40B4-BE49-F238E27FC236}">
                <a16:creationId xmlns:a16="http://schemas.microsoft.com/office/drawing/2014/main" id="{0C2B906A-B8F5-463D-A8F9-F48969AD89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CF71DE-FDAD-4464-A7B2-299F17F43382}"/>
              </a:ext>
            </a:extLst>
          </p:cNvPr>
          <p:cNvSpPr>
            <a:spLocks noGrp="1"/>
          </p:cNvSpPr>
          <p:nvPr>
            <p:ph type="sldNum" sz="quarter" idx="12"/>
          </p:nvPr>
        </p:nvSpPr>
        <p:spPr/>
        <p:txBody>
          <a:bodyPr/>
          <a:lstStyle/>
          <a:p>
            <a:fld id="{7A8F2C9A-E9B0-420B-9E9C-13941252979A}" type="slidenum">
              <a:rPr lang="en-US" smtClean="0"/>
              <a:t>‹#›</a:t>
            </a:fld>
            <a:endParaRPr lang="en-US"/>
          </a:p>
        </p:txBody>
      </p:sp>
    </p:spTree>
    <p:extLst>
      <p:ext uri="{BB962C8B-B14F-4D97-AF65-F5344CB8AC3E}">
        <p14:creationId xmlns:p14="http://schemas.microsoft.com/office/powerpoint/2010/main" val="394012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B81B1-C412-4C7F-A561-F9E505430E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C827C4-BF54-47D8-8E88-C8ED6AB8E1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A78E2-6C7D-4D87-B76F-7CF84DABDA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06117-B53B-40A0-B490-82DD30E08D25}" type="datetimeFigureOut">
              <a:rPr lang="en-US" smtClean="0"/>
              <a:t>12/8/2019</a:t>
            </a:fld>
            <a:endParaRPr lang="en-US"/>
          </a:p>
        </p:txBody>
      </p:sp>
      <p:sp>
        <p:nvSpPr>
          <p:cNvPr id="5" name="Footer Placeholder 4">
            <a:extLst>
              <a:ext uri="{FF2B5EF4-FFF2-40B4-BE49-F238E27FC236}">
                <a16:creationId xmlns:a16="http://schemas.microsoft.com/office/drawing/2014/main" id="{F2B5D323-D4D8-4C5E-8975-4A523A1DE3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F3BA87-7CEC-478C-A1BC-34389915C2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F2C9A-E9B0-420B-9E9C-13941252979A}" type="slidenum">
              <a:rPr lang="en-US" smtClean="0"/>
              <a:t>‹#›</a:t>
            </a:fld>
            <a:endParaRPr lang="en-US"/>
          </a:p>
        </p:txBody>
      </p:sp>
    </p:spTree>
    <p:extLst>
      <p:ext uri="{BB962C8B-B14F-4D97-AF65-F5344CB8AC3E}">
        <p14:creationId xmlns:p14="http://schemas.microsoft.com/office/powerpoint/2010/main" val="2730933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84409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BE538-A3E7-4E2E-ABC4-EF2204CF779C}"/>
              </a:ext>
            </a:extLst>
          </p:cNvPr>
          <p:cNvSpPr>
            <a:spLocks noGrp="1"/>
          </p:cNvSpPr>
          <p:nvPr>
            <p:ph idx="1"/>
          </p:nvPr>
        </p:nvSpPr>
        <p:spPr>
          <a:xfrm>
            <a:off x="755745" y="1402308"/>
            <a:ext cx="10680510" cy="4053385"/>
          </a:xfrm>
        </p:spPr>
        <p:txBody>
          <a:bodyPr>
            <a:normAutofit/>
          </a:bodyPr>
          <a:lstStyle/>
          <a:p>
            <a:r>
              <a:rPr lang="en-US" sz="4000" dirty="0"/>
              <a:t>Goodness is not merely “I didn’t do anything bad” (our view of being good). It is moral integrity that willingly, actively, and generously seeks the PROSPERITY of others, regardless of whether the recipient is deserving. Goodness is not always PLEASANT; it may involve humiliation, suffering, and sacrifice.</a:t>
            </a:r>
          </a:p>
        </p:txBody>
      </p:sp>
    </p:spTree>
    <p:extLst>
      <p:ext uri="{BB962C8B-B14F-4D97-AF65-F5344CB8AC3E}">
        <p14:creationId xmlns:p14="http://schemas.microsoft.com/office/powerpoint/2010/main" val="236510896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BE538-A3E7-4E2E-ABC4-EF2204CF779C}"/>
              </a:ext>
            </a:extLst>
          </p:cNvPr>
          <p:cNvSpPr>
            <a:spLocks noGrp="1"/>
          </p:cNvSpPr>
          <p:nvPr>
            <p:ph idx="1"/>
          </p:nvPr>
        </p:nvSpPr>
        <p:spPr>
          <a:xfrm>
            <a:off x="838200" y="1673049"/>
            <a:ext cx="10515600" cy="3511903"/>
          </a:xfrm>
        </p:spPr>
        <p:txBody>
          <a:bodyPr>
            <a:normAutofit/>
          </a:bodyPr>
          <a:lstStyle/>
          <a:p>
            <a:r>
              <a:rPr lang="en-US" sz="3200" dirty="0"/>
              <a:t>The goodness of God is demonstrated in His willingness to abundantly PROVIDE for our needs, and beyond, </a:t>
            </a:r>
            <a:r>
              <a:rPr lang="en-US" sz="2400" dirty="0"/>
              <a:t>Psalm 86.15; 145.9; Rom. 2.4; cf. Eph. 1.7; 2.4; Phil. 4.19; 1 Tim. 6.17; Eph. 3.16; James 1.17; Acts 14.17</a:t>
            </a:r>
          </a:p>
          <a:p>
            <a:endParaRPr lang="en-US" sz="3400" dirty="0"/>
          </a:p>
          <a:p>
            <a:r>
              <a:rPr lang="en-US" sz="3200" dirty="0"/>
              <a:t>Jesus bore the fruit of the Spirit by acts of love and compassion, Acts 10.38, and by going through extreme suffering so we could PROSPER spiritually, </a:t>
            </a:r>
            <a:r>
              <a:rPr lang="en-US" sz="2400" dirty="0"/>
              <a:t>Rom. 5.6-11</a:t>
            </a:r>
            <a:r>
              <a:rPr lang="en-US" sz="3200" dirty="0"/>
              <a:t>.</a:t>
            </a:r>
          </a:p>
        </p:txBody>
      </p:sp>
    </p:spTree>
    <p:extLst>
      <p:ext uri="{BB962C8B-B14F-4D97-AF65-F5344CB8AC3E}">
        <p14:creationId xmlns:p14="http://schemas.microsoft.com/office/powerpoint/2010/main" val="40145640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BE538-A3E7-4E2E-ABC4-EF2204CF779C}"/>
              </a:ext>
            </a:extLst>
          </p:cNvPr>
          <p:cNvSpPr>
            <a:spLocks noGrp="1"/>
          </p:cNvSpPr>
          <p:nvPr>
            <p:ph idx="1"/>
          </p:nvPr>
        </p:nvSpPr>
        <p:spPr>
          <a:xfrm>
            <a:off x="838200" y="2647088"/>
            <a:ext cx="10515600" cy="1563824"/>
          </a:xfrm>
        </p:spPr>
        <p:txBody>
          <a:bodyPr>
            <a:normAutofit/>
          </a:bodyPr>
          <a:lstStyle/>
          <a:p>
            <a:r>
              <a:rPr lang="en-US" sz="4800" dirty="0"/>
              <a:t>If we appreciate His goodness, it will PRODUCE goodness in us, </a:t>
            </a:r>
            <a:r>
              <a:rPr lang="en-US" sz="2400" dirty="0"/>
              <a:t>Rom. 2.4, 7; 12.1-2</a:t>
            </a:r>
            <a:endParaRPr lang="en-US" sz="3200" dirty="0"/>
          </a:p>
        </p:txBody>
      </p:sp>
    </p:spTree>
    <p:extLst>
      <p:ext uri="{BB962C8B-B14F-4D97-AF65-F5344CB8AC3E}">
        <p14:creationId xmlns:p14="http://schemas.microsoft.com/office/powerpoint/2010/main" val="4055866514"/>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DC2A7-79A6-4A61-829E-410C8ECB01FA}"/>
              </a:ext>
            </a:extLst>
          </p:cNvPr>
          <p:cNvSpPr>
            <a:spLocks noGrp="1"/>
          </p:cNvSpPr>
          <p:nvPr>
            <p:ph type="title"/>
          </p:nvPr>
        </p:nvSpPr>
        <p:spPr/>
        <p:txBody>
          <a:bodyPr>
            <a:normAutofit/>
          </a:bodyPr>
          <a:lstStyle/>
          <a:p>
            <a:r>
              <a:rPr lang="en-US" sz="3000" dirty="0"/>
              <a:t>Let Us Not Grow Weary of Doing Good to Everyone, Gal. 6.9-10</a:t>
            </a:r>
          </a:p>
        </p:txBody>
      </p:sp>
      <p:sp>
        <p:nvSpPr>
          <p:cNvPr id="3" name="Content Placeholder 2">
            <a:extLst>
              <a:ext uri="{FF2B5EF4-FFF2-40B4-BE49-F238E27FC236}">
                <a16:creationId xmlns:a16="http://schemas.microsoft.com/office/drawing/2014/main" id="{657BE538-A3E7-4E2E-ABC4-EF2204CF779C}"/>
              </a:ext>
            </a:extLst>
          </p:cNvPr>
          <p:cNvSpPr>
            <a:spLocks noGrp="1"/>
          </p:cNvSpPr>
          <p:nvPr>
            <p:ph idx="1"/>
          </p:nvPr>
        </p:nvSpPr>
        <p:spPr/>
        <p:txBody>
          <a:bodyPr>
            <a:normAutofit/>
          </a:bodyPr>
          <a:lstStyle/>
          <a:p>
            <a:r>
              <a:rPr lang="en-US" sz="3200" dirty="0"/>
              <a:t>Do good by being like GOD — be GENEROUS to others, </a:t>
            </a:r>
            <a:r>
              <a:rPr lang="en-US" sz="2400" dirty="0"/>
              <a:t>Eph. 5.1; Luke 6.27, 35-36; Rom. 15.14; Matt. 6.19-21; 1 Tim. 6.17-19; cf. Matt. 25.31-46; James 4.17</a:t>
            </a:r>
          </a:p>
          <a:p>
            <a:endParaRPr lang="en-US" sz="3200" dirty="0"/>
          </a:p>
          <a:p>
            <a:r>
              <a:rPr lang="en-US" sz="3200" dirty="0"/>
              <a:t>Do good by being like BARNABAS — be an ENCOURAGEMENT to others, </a:t>
            </a:r>
            <a:r>
              <a:rPr lang="en-US" sz="2400" dirty="0"/>
              <a:t>Acts 11.23-24; 4.32-37</a:t>
            </a:r>
          </a:p>
          <a:p>
            <a:endParaRPr lang="en-US" sz="3200" dirty="0"/>
          </a:p>
          <a:p>
            <a:r>
              <a:rPr lang="en-US" sz="3200" dirty="0"/>
              <a:t>Do good by being like TABITHA — be LOVING to others, </a:t>
            </a:r>
            <a:r>
              <a:rPr lang="en-US" sz="2400" dirty="0"/>
              <a:t>Acts 9.36, 39; cf. 1 Cor. 13.3; Gal. 5.13; 2 Thess. 1.3, 10-12</a:t>
            </a:r>
            <a:endParaRPr lang="en-US" sz="3200" dirty="0"/>
          </a:p>
        </p:txBody>
      </p:sp>
    </p:spTree>
    <p:extLst>
      <p:ext uri="{BB962C8B-B14F-4D97-AF65-F5344CB8AC3E}">
        <p14:creationId xmlns:p14="http://schemas.microsoft.com/office/powerpoint/2010/main" val="2847050052"/>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BE538-A3E7-4E2E-ABC4-EF2204CF779C}"/>
              </a:ext>
            </a:extLst>
          </p:cNvPr>
          <p:cNvSpPr>
            <a:spLocks noGrp="1"/>
          </p:cNvSpPr>
          <p:nvPr>
            <p:ph idx="1"/>
          </p:nvPr>
        </p:nvSpPr>
        <p:spPr>
          <a:xfrm>
            <a:off x="838200" y="2535315"/>
            <a:ext cx="10515600" cy="1787370"/>
          </a:xfrm>
        </p:spPr>
        <p:txBody>
          <a:bodyPr>
            <a:normAutofit/>
          </a:bodyPr>
          <a:lstStyle/>
          <a:p>
            <a:pPr algn="ctr"/>
            <a:r>
              <a:rPr lang="en-US" sz="4000" dirty="0"/>
              <a:t>“let your light shine before others, so that they may see your GOOD works and give GLORY to your Father who is in heaven” (Matt. 5.16)</a:t>
            </a:r>
          </a:p>
        </p:txBody>
      </p:sp>
    </p:spTree>
    <p:extLst>
      <p:ext uri="{BB962C8B-B14F-4D97-AF65-F5344CB8AC3E}">
        <p14:creationId xmlns:p14="http://schemas.microsoft.com/office/powerpoint/2010/main" val="2881731783"/>
      </p:ext>
    </p:extLst>
  </p:cSld>
  <p:clrMapOvr>
    <a:masterClrMapping/>
  </p:clrMapOvr>
  <mc:AlternateContent xmlns:mc="http://schemas.openxmlformats.org/markup-compatibility/2006" xmlns:p14="http://schemas.microsoft.com/office/powerpoint/2010/main">
    <mc:Choice Requires="p14">
      <p:transition spd="slow" p14:dur="900">
        <p14:flythrough dir="out" hasBounce="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305</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Corbel</vt:lpstr>
      <vt:lpstr>Office Theme</vt:lpstr>
      <vt:lpstr>PowerPoint Presentation</vt:lpstr>
      <vt:lpstr>PowerPoint Presentation</vt:lpstr>
      <vt:lpstr>PowerPoint Presentation</vt:lpstr>
      <vt:lpstr>PowerPoint Presentation</vt:lpstr>
      <vt:lpstr>Let Us Not Grow Weary of Doing Good to Everyone, Gal. 6.9-10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6</cp:revision>
  <dcterms:created xsi:type="dcterms:W3CDTF">2019-12-08T14:32:15Z</dcterms:created>
  <dcterms:modified xsi:type="dcterms:W3CDTF">2019-12-08T15:08:13Z</dcterms:modified>
</cp:coreProperties>
</file>