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70" d="100"/>
          <a:sy n="70" d="100"/>
        </p:scale>
        <p:origin x="90"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5541-EDFF-49B6-8322-99775F6023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788182-7F8D-48E8-8B7A-B958AA920D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C3515A-BF96-4BE4-8D9C-67A21AE88B3D}"/>
              </a:ext>
            </a:extLst>
          </p:cNvPr>
          <p:cNvSpPr>
            <a:spLocks noGrp="1"/>
          </p:cNvSpPr>
          <p:nvPr>
            <p:ph type="dt" sz="half" idx="10"/>
          </p:nvPr>
        </p:nvSpPr>
        <p:spPr/>
        <p:txBody>
          <a:bodyPr/>
          <a:lstStyle/>
          <a:p>
            <a:fld id="{7D05BD5F-4E55-42E3-83FC-274746A21276}" type="datetimeFigureOut">
              <a:rPr lang="en-US" smtClean="0"/>
              <a:t>11/17/2019</a:t>
            </a:fld>
            <a:endParaRPr lang="en-US"/>
          </a:p>
        </p:txBody>
      </p:sp>
      <p:sp>
        <p:nvSpPr>
          <p:cNvPr id="5" name="Footer Placeholder 4">
            <a:extLst>
              <a:ext uri="{FF2B5EF4-FFF2-40B4-BE49-F238E27FC236}">
                <a16:creationId xmlns:a16="http://schemas.microsoft.com/office/drawing/2014/main" id="{5E96E83A-C533-4B5D-BBFB-76CC38C424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DFBC3C-4152-4AEB-BBDD-45CB639806AC}"/>
              </a:ext>
            </a:extLst>
          </p:cNvPr>
          <p:cNvSpPr>
            <a:spLocks noGrp="1"/>
          </p:cNvSpPr>
          <p:nvPr>
            <p:ph type="sldNum" sz="quarter" idx="12"/>
          </p:nvPr>
        </p:nvSpPr>
        <p:spPr/>
        <p:txBody>
          <a:bodyPr/>
          <a:lstStyle/>
          <a:p>
            <a:fld id="{32B27BCD-72A5-4299-83F2-3B65E176D0DE}" type="slidenum">
              <a:rPr lang="en-US" smtClean="0"/>
              <a:t>‹#›</a:t>
            </a:fld>
            <a:endParaRPr lang="en-US"/>
          </a:p>
        </p:txBody>
      </p:sp>
    </p:spTree>
    <p:extLst>
      <p:ext uri="{BB962C8B-B14F-4D97-AF65-F5344CB8AC3E}">
        <p14:creationId xmlns:p14="http://schemas.microsoft.com/office/powerpoint/2010/main" val="2390125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1DBD4-F47C-4837-88B3-3EA1EF90557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1DEBBB-389B-4D62-9FFB-AC65FBCB09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F3751A-12CD-4E69-8036-DCF9D587BA04}"/>
              </a:ext>
            </a:extLst>
          </p:cNvPr>
          <p:cNvSpPr>
            <a:spLocks noGrp="1"/>
          </p:cNvSpPr>
          <p:nvPr>
            <p:ph type="dt" sz="half" idx="10"/>
          </p:nvPr>
        </p:nvSpPr>
        <p:spPr/>
        <p:txBody>
          <a:bodyPr/>
          <a:lstStyle/>
          <a:p>
            <a:fld id="{7D05BD5F-4E55-42E3-83FC-274746A21276}" type="datetimeFigureOut">
              <a:rPr lang="en-US" smtClean="0"/>
              <a:t>11/17/2019</a:t>
            </a:fld>
            <a:endParaRPr lang="en-US"/>
          </a:p>
        </p:txBody>
      </p:sp>
      <p:sp>
        <p:nvSpPr>
          <p:cNvPr id="5" name="Footer Placeholder 4">
            <a:extLst>
              <a:ext uri="{FF2B5EF4-FFF2-40B4-BE49-F238E27FC236}">
                <a16:creationId xmlns:a16="http://schemas.microsoft.com/office/drawing/2014/main" id="{E5E07C5A-16A5-48E2-AA9E-F429ED79A2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282653-0083-4678-9E80-0D3114A295E7}"/>
              </a:ext>
            </a:extLst>
          </p:cNvPr>
          <p:cNvSpPr>
            <a:spLocks noGrp="1"/>
          </p:cNvSpPr>
          <p:nvPr>
            <p:ph type="sldNum" sz="quarter" idx="12"/>
          </p:nvPr>
        </p:nvSpPr>
        <p:spPr/>
        <p:txBody>
          <a:bodyPr/>
          <a:lstStyle/>
          <a:p>
            <a:fld id="{32B27BCD-72A5-4299-83F2-3B65E176D0DE}" type="slidenum">
              <a:rPr lang="en-US" smtClean="0"/>
              <a:t>‹#›</a:t>
            </a:fld>
            <a:endParaRPr lang="en-US"/>
          </a:p>
        </p:txBody>
      </p:sp>
    </p:spTree>
    <p:extLst>
      <p:ext uri="{BB962C8B-B14F-4D97-AF65-F5344CB8AC3E}">
        <p14:creationId xmlns:p14="http://schemas.microsoft.com/office/powerpoint/2010/main" val="3661440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3A6083-A0D1-41DB-AB12-86DDFA2F84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C6DDFA-41BE-4687-8105-4DA5C57AFF4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E848E2-5ADF-44F7-9BA7-DE7205E922CC}"/>
              </a:ext>
            </a:extLst>
          </p:cNvPr>
          <p:cNvSpPr>
            <a:spLocks noGrp="1"/>
          </p:cNvSpPr>
          <p:nvPr>
            <p:ph type="dt" sz="half" idx="10"/>
          </p:nvPr>
        </p:nvSpPr>
        <p:spPr/>
        <p:txBody>
          <a:bodyPr/>
          <a:lstStyle/>
          <a:p>
            <a:fld id="{7D05BD5F-4E55-42E3-83FC-274746A21276}" type="datetimeFigureOut">
              <a:rPr lang="en-US" smtClean="0"/>
              <a:t>11/17/2019</a:t>
            </a:fld>
            <a:endParaRPr lang="en-US"/>
          </a:p>
        </p:txBody>
      </p:sp>
      <p:sp>
        <p:nvSpPr>
          <p:cNvPr id="5" name="Footer Placeholder 4">
            <a:extLst>
              <a:ext uri="{FF2B5EF4-FFF2-40B4-BE49-F238E27FC236}">
                <a16:creationId xmlns:a16="http://schemas.microsoft.com/office/drawing/2014/main" id="{3062C5EF-F3B7-4FBB-A001-ED8A47ABBB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7CA21B-6D5F-4DEF-A907-82A24B5A4DDF}"/>
              </a:ext>
            </a:extLst>
          </p:cNvPr>
          <p:cNvSpPr>
            <a:spLocks noGrp="1"/>
          </p:cNvSpPr>
          <p:nvPr>
            <p:ph type="sldNum" sz="quarter" idx="12"/>
          </p:nvPr>
        </p:nvSpPr>
        <p:spPr/>
        <p:txBody>
          <a:bodyPr/>
          <a:lstStyle/>
          <a:p>
            <a:fld id="{32B27BCD-72A5-4299-83F2-3B65E176D0DE}" type="slidenum">
              <a:rPr lang="en-US" smtClean="0"/>
              <a:t>‹#›</a:t>
            </a:fld>
            <a:endParaRPr lang="en-US"/>
          </a:p>
        </p:txBody>
      </p:sp>
    </p:spTree>
    <p:extLst>
      <p:ext uri="{BB962C8B-B14F-4D97-AF65-F5344CB8AC3E}">
        <p14:creationId xmlns:p14="http://schemas.microsoft.com/office/powerpoint/2010/main" val="1625525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2CCBC-6BA8-4F82-BC09-B4AF9D40A423}"/>
              </a:ext>
            </a:extLst>
          </p:cNvPr>
          <p:cNvSpPr>
            <a:spLocks noGrp="1"/>
          </p:cNvSpPr>
          <p:nvPr>
            <p:ph type="title"/>
          </p:nvPr>
        </p:nvSpPr>
        <p:spPr/>
        <p:txBody>
          <a:bodyPr/>
          <a:lstStyle>
            <a:lvl1pPr marL="0" indent="0">
              <a:spcBef>
                <a:spcPts val="0"/>
              </a:spcBef>
              <a:buFont typeface="Arial" panose="020B0604020202020204" pitchFamily="34" charset="0"/>
              <a:buNone/>
              <a:defRPr b="1">
                <a:solidFill>
                  <a:schemeClr val="bg1"/>
                </a:solidFill>
                <a:latin typeface="Corbel" panose="020B0503020204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1BEC7074-5999-43CB-B2CE-77F4605AF3B4}"/>
              </a:ext>
            </a:extLst>
          </p:cNvPr>
          <p:cNvSpPr>
            <a:spLocks noGrp="1"/>
          </p:cNvSpPr>
          <p:nvPr>
            <p:ph idx="1"/>
          </p:nvPr>
        </p:nvSpPr>
        <p:spPr/>
        <p:txBody>
          <a:bodyPr/>
          <a:lstStyle>
            <a:lvl1pPr marL="0" indent="0">
              <a:spcBef>
                <a:spcPts val="0"/>
              </a:spcBef>
              <a:buNone/>
              <a:defRPr b="1">
                <a:solidFill>
                  <a:schemeClr val="bg1"/>
                </a:solidFill>
                <a:latin typeface="Corbel" panose="020B0503020204020204" pitchFamily="34" charset="0"/>
              </a:defRPr>
            </a:lvl1pPr>
            <a:lvl2pPr marL="457200" indent="0">
              <a:spcBef>
                <a:spcPts val="0"/>
              </a:spcBef>
              <a:buNone/>
              <a:defRPr b="1">
                <a:solidFill>
                  <a:schemeClr val="bg1"/>
                </a:solidFill>
                <a:latin typeface="Corbel" panose="020B0503020204020204" pitchFamily="34" charset="0"/>
              </a:defRPr>
            </a:lvl2pPr>
            <a:lvl3pPr marL="914400" indent="0">
              <a:spcBef>
                <a:spcPts val="0"/>
              </a:spcBef>
              <a:buNone/>
              <a:defRPr b="1">
                <a:solidFill>
                  <a:schemeClr val="bg1"/>
                </a:solidFill>
                <a:latin typeface="Corbel" panose="020B0503020204020204" pitchFamily="34" charset="0"/>
              </a:defRPr>
            </a:lvl3pPr>
            <a:lvl4pPr marL="1371600" indent="0">
              <a:spcBef>
                <a:spcPts val="0"/>
              </a:spcBef>
              <a:buNone/>
              <a:defRPr b="1">
                <a:solidFill>
                  <a:schemeClr val="bg1"/>
                </a:solidFill>
                <a:latin typeface="Corbel" panose="020B0503020204020204" pitchFamily="34" charset="0"/>
              </a:defRPr>
            </a:lvl4pPr>
            <a:lvl5pPr marL="1828800" indent="0">
              <a:spcBef>
                <a:spcPts val="0"/>
              </a:spcBef>
              <a:buNone/>
              <a:defRPr b="1">
                <a:solidFill>
                  <a:schemeClr val="bg1"/>
                </a:solidFill>
                <a:latin typeface="Corbel" panose="020B0503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0EF713-50CA-482A-B895-B72A8B36622A}"/>
              </a:ext>
            </a:extLst>
          </p:cNvPr>
          <p:cNvSpPr>
            <a:spLocks noGrp="1"/>
          </p:cNvSpPr>
          <p:nvPr>
            <p:ph type="dt" sz="half" idx="10"/>
          </p:nvPr>
        </p:nvSpPr>
        <p:spPr/>
        <p:txBody>
          <a:bodyPr/>
          <a:lstStyle/>
          <a:p>
            <a:fld id="{7D05BD5F-4E55-42E3-83FC-274746A21276}" type="datetimeFigureOut">
              <a:rPr lang="en-US" smtClean="0"/>
              <a:t>11/17/2019</a:t>
            </a:fld>
            <a:endParaRPr lang="en-US"/>
          </a:p>
        </p:txBody>
      </p:sp>
      <p:sp>
        <p:nvSpPr>
          <p:cNvPr id="5" name="Footer Placeholder 4">
            <a:extLst>
              <a:ext uri="{FF2B5EF4-FFF2-40B4-BE49-F238E27FC236}">
                <a16:creationId xmlns:a16="http://schemas.microsoft.com/office/drawing/2014/main" id="{EF1223ED-D34F-4D80-B55D-F4A02FEC7B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502981-E1E9-4ADF-9169-9416893E24D6}"/>
              </a:ext>
            </a:extLst>
          </p:cNvPr>
          <p:cNvSpPr>
            <a:spLocks noGrp="1"/>
          </p:cNvSpPr>
          <p:nvPr>
            <p:ph type="sldNum" sz="quarter" idx="12"/>
          </p:nvPr>
        </p:nvSpPr>
        <p:spPr/>
        <p:txBody>
          <a:bodyPr/>
          <a:lstStyle/>
          <a:p>
            <a:fld id="{32B27BCD-72A5-4299-83F2-3B65E176D0DE}" type="slidenum">
              <a:rPr lang="en-US" smtClean="0"/>
              <a:t>‹#›</a:t>
            </a:fld>
            <a:endParaRPr lang="en-US"/>
          </a:p>
        </p:txBody>
      </p:sp>
    </p:spTree>
    <p:extLst>
      <p:ext uri="{BB962C8B-B14F-4D97-AF65-F5344CB8AC3E}">
        <p14:creationId xmlns:p14="http://schemas.microsoft.com/office/powerpoint/2010/main" val="1353794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6EBF1-8036-45AD-81C0-E081CC023D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3443E46-4052-4398-9C33-57D906B6EC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26BD8E-7452-434A-85D1-481D62399969}"/>
              </a:ext>
            </a:extLst>
          </p:cNvPr>
          <p:cNvSpPr>
            <a:spLocks noGrp="1"/>
          </p:cNvSpPr>
          <p:nvPr>
            <p:ph type="dt" sz="half" idx="10"/>
          </p:nvPr>
        </p:nvSpPr>
        <p:spPr/>
        <p:txBody>
          <a:bodyPr/>
          <a:lstStyle/>
          <a:p>
            <a:fld id="{7D05BD5F-4E55-42E3-83FC-274746A21276}" type="datetimeFigureOut">
              <a:rPr lang="en-US" smtClean="0"/>
              <a:t>11/17/2019</a:t>
            </a:fld>
            <a:endParaRPr lang="en-US"/>
          </a:p>
        </p:txBody>
      </p:sp>
      <p:sp>
        <p:nvSpPr>
          <p:cNvPr id="5" name="Footer Placeholder 4">
            <a:extLst>
              <a:ext uri="{FF2B5EF4-FFF2-40B4-BE49-F238E27FC236}">
                <a16:creationId xmlns:a16="http://schemas.microsoft.com/office/drawing/2014/main" id="{0A24BFCE-B3A4-49FC-AC96-6954DF901C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804C20-CF25-427E-8B79-698F49D832BD}"/>
              </a:ext>
            </a:extLst>
          </p:cNvPr>
          <p:cNvSpPr>
            <a:spLocks noGrp="1"/>
          </p:cNvSpPr>
          <p:nvPr>
            <p:ph type="sldNum" sz="quarter" idx="12"/>
          </p:nvPr>
        </p:nvSpPr>
        <p:spPr/>
        <p:txBody>
          <a:bodyPr/>
          <a:lstStyle/>
          <a:p>
            <a:fld id="{32B27BCD-72A5-4299-83F2-3B65E176D0DE}" type="slidenum">
              <a:rPr lang="en-US" smtClean="0"/>
              <a:t>‹#›</a:t>
            </a:fld>
            <a:endParaRPr lang="en-US"/>
          </a:p>
        </p:txBody>
      </p:sp>
    </p:spTree>
    <p:extLst>
      <p:ext uri="{BB962C8B-B14F-4D97-AF65-F5344CB8AC3E}">
        <p14:creationId xmlns:p14="http://schemas.microsoft.com/office/powerpoint/2010/main" val="3690263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38627-E7AA-4FE6-A6EC-6CEF75966E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B063D2-A48C-4732-9D19-EA3701BDC5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DD4FE3-E703-4966-B6C8-E3EC0D25CD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A6A7EB7-72FA-4582-A320-6F1C264E7BBA}"/>
              </a:ext>
            </a:extLst>
          </p:cNvPr>
          <p:cNvSpPr>
            <a:spLocks noGrp="1"/>
          </p:cNvSpPr>
          <p:nvPr>
            <p:ph type="dt" sz="half" idx="10"/>
          </p:nvPr>
        </p:nvSpPr>
        <p:spPr/>
        <p:txBody>
          <a:bodyPr/>
          <a:lstStyle/>
          <a:p>
            <a:fld id="{7D05BD5F-4E55-42E3-83FC-274746A21276}" type="datetimeFigureOut">
              <a:rPr lang="en-US" smtClean="0"/>
              <a:t>11/17/2019</a:t>
            </a:fld>
            <a:endParaRPr lang="en-US"/>
          </a:p>
        </p:txBody>
      </p:sp>
      <p:sp>
        <p:nvSpPr>
          <p:cNvPr id="6" name="Footer Placeholder 5">
            <a:extLst>
              <a:ext uri="{FF2B5EF4-FFF2-40B4-BE49-F238E27FC236}">
                <a16:creationId xmlns:a16="http://schemas.microsoft.com/office/drawing/2014/main" id="{18166E65-29C6-4A5D-ACC8-5142F0DD25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B31B8A-3A2E-48DA-A4CF-B1654EDD91DA}"/>
              </a:ext>
            </a:extLst>
          </p:cNvPr>
          <p:cNvSpPr>
            <a:spLocks noGrp="1"/>
          </p:cNvSpPr>
          <p:nvPr>
            <p:ph type="sldNum" sz="quarter" idx="12"/>
          </p:nvPr>
        </p:nvSpPr>
        <p:spPr/>
        <p:txBody>
          <a:bodyPr/>
          <a:lstStyle/>
          <a:p>
            <a:fld id="{32B27BCD-72A5-4299-83F2-3B65E176D0DE}" type="slidenum">
              <a:rPr lang="en-US" smtClean="0"/>
              <a:t>‹#›</a:t>
            </a:fld>
            <a:endParaRPr lang="en-US"/>
          </a:p>
        </p:txBody>
      </p:sp>
    </p:spTree>
    <p:extLst>
      <p:ext uri="{BB962C8B-B14F-4D97-AF65-F5344CB8AC3E}">
        <p14:creationId xmlns:p14="http://schemas.microsoft.com/office/powerpoint/2010/main" val="3707400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B7E23-D261-422B-92E1-73D560BCDB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1FEF7E-2A89-46D9-9AC3-07E39BEF82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5741C8-45BB-4B27-97A8-E794BB7E65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E792EB-FC76-4951-A221-63A09BD0FE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3699D9-77A2-482C-A4F0-3B4A6EFDDC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5EE935-6D95-460C-8BAF-FEA3B8FFFBFD}"/>
              </a:ext>
            </a:extLst>
          </p:cNvPr>
          <p:cNvSpPr>
            <a:spLocks noGrp="1"/>
          </p:cNvSpPr>
          <p:nvPr>
            <p:ph type="dt" sz="half" idx="10"/>
          </p:nvPr>
        </p:nvSpPr>
        <p:spPr/>
        <p:txBody>
          <a:bodyPr/>
          <a:lstStyle/>
          <a:p>
            <a:fld id="{7D05BD5F-4E55-42E3-83FC-274746A21276}" type="datetimeFigureOut">
              <a:rPr lang="en-US" smtClean="0"/>
              <a:t>11/17/2019</a:t>
            </a:fld>
            <a:endParaRPr lang="en-US"/>
          </a:p>
        </p:txBody>
      </p:sp>
      <p:sp>
        <p:nvSpPr>
          <p:cNvPr id="8" name="Footer Placeholder 7">
            <a:extLst>
              <a:ext uri="{FF2B5EF4-FFF2-40B4-BE49-F238E27FC236}">
                <a16:creationId xmlns:a16="http://schemas.microsoft.com/office/drawing/2014/main" id="{F5404E02-A276-4066-8CB1-B07B5EE3263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3C4879-361B-439C-BDBD-6B6344EC847B}"/>
              </a:ext>
            </a:extLst>
          </p:cNvPr>
          <p:cNvSpPr>
            <a:spLocks noGrp="1"/>
          </p:cNvSpPr>
          <p:nvPr>
            <p:ph type="sldNum" sz="quarter" idx="12"/>
          </p:nvPr>
        </p:nvSpPr>
        <p:spPr/>
        <p:txBody>
          <a:bodyPr/>
          <a:lstStyle/>
          <a:p>
            <a:fld id="{32B27BCD-72A5-4299-83F2-3B65E176D0DE}" type="slidenum">
              <a:rPr lang="en-US" smtClean="0"/>
              <a:t>‹#›</a:t>
            </a:fld>
            <a:endParaRPr lang="en-US"/>
          </a:p>
        </p:txBody>
      </p:sp>
    </p:spTree>
    <p:extLst>
      <p:ext uri="{BB962C8B-B14F-4D97-AF65-F5344CB8AC3E}">
        <p14:creationId xmlns:p14="http://schemas.microsoft.com/office/powerpoint/2010/main" val="1843840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84DE9-E46A-4B5D-848B-9B35223E7A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068A12-A45C-4C15-8555-F47B708AB00E}"/>
              </a:ext>
            </a:extLst>
          </p:cNvPr>
          <p:cNvSpPr>
            <a:spLocks noGrp="1"/>
          </p:cNvSpPr>
          <p:nvPr>
            <p:ph type="dt" sz="half" idx="10"/>
          </p:nvPr>
        </p:nvSpPr>
        <p:spPr/>
        <p:txBody>
          <a:bodyPr/>
          <a:lstStyle/>
          <a:p>
            <a:fld id="{7D05BD5F-4E55-42E3-83FC-274746A21276}" type="datetimeFigureOut">
              <a:rPr lang="en-US" smtClean="0"/>
              <a:t>11/17/2019</a:t>
            </a:fld>
            <a:endParaRPr lang="en-US"/>
          </a:p>
        </p:txBody>
      </p:sp>
      <p:sp>
        <p:nvSpPr>
          <p:cNvPr id="4" name="Footer Placeholder 3">
            <a:extLst>
              <a:ext uri="{FF2B5EF4-FFF2-40B4-BE49-F238E27FC236}">
                <a16:creationId xmlns:a16="http://schemas.microsoft.com/office/drawing/2014/main" id="{746B40FF-5D40-4B01-93FA-BE16A2E3D4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DD8422-78EB-4368-AAF0-D6A26EFB5D40}"/>
              </a:ext>
            </a:extLst>
          </p:cNvPr>
          <p:cNvSpPr>
            <a:spLocks noGrp="1"/>
          </p:cNvSpPr>
          <p:nvPr>
            <p:ph type="sldNum" sz="quarter" idx="12"/>
          </p:nvPr>
        </p:nvSpPr>
        <p:spPr/>
        <p:txBody>
          <a:bodyPr/>
          <a:lstStyle/>
          <a:p>
            <a:fld id="{32B27BCD-72A5-4299-83F2-3B65E176D0DE}" type="slidenum">
              <a:rPr lang="en-US" smtClean="0"/>
              <a:t>‹#›</a:t>
            </a:fld>
            <a:endParaRPr lang="en-US"/>
          </a:p>
        </p:txBody>
      </p:sp>
    </p:spTree>
    <p:extLst>
      <p:ext uri="{BB962C8B-B14F-4D97-AF65-F5344CB8AC3E}">
        <p14:creationId xmlns:p14="http://schemas.microsoft.com/office/powerpoint/2010/main" val="3153410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09D114-F5DB-4BA2-A26B-5595ABAE7375}"/>
              </a:ext>
            </a:extLst>
          </p:cNvPr>
          <p:cNvSpPr>
            <a:spLocks noGrp="1"/>
          </p:cNvSpPr>
          <p:nvPr>
            <p:ph type="dt" sz="half" idx="10"/>
          </p:nvPr>
        </p:nvSpPr>
        <p:spPr/>
        <p:txBody>
          <a:bodyPr/>
          <a:lstStyle/>
          <a:p>
            <a:fld id="{7D05BD5F-4E55-42E3-83FC-274746A21276}" type="datetimeFigureOut">
              <a:rPr lang="en-US" smtClean="0"/>
              <a:t>11/17/2019</a:t>
            </a:fld>
            <a:endParaRPr lang="en-US"/>
          </a:p>
        </p:txBody>
      </p:sp>
      <p:sp>
        <p:nvSpPr>
          <p:cNvPr id="3" name="Footer Placeholder 2">
            <a:extLst>
              <a:ext uri="{FF2B5EF4-FFF2-40B4-BE49-F238E27FC236}">
                <a16:creationId xmlns:a16="http://schemas.microsoft.com/office/drawing/2014/main" id="{77726C37-A344-4F9C-A097-91BFF589EDF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C79FA3-02F1-45E2-8400-E171A15C5038}"/>
              </a:ext>
            </a:extLst>
          </p:cNvPr>
          <p:cNvSpPr>
            <a:spLocks noGrp="1"/>
          </p:cNvSpPr>
          <p:nvPr>
            <p:ph type="sldNum" sz="quarter" idx="12"/>
          </p:nvPr>
        </p:nvSpPr>
        <p:spPr/>
        <p:txBody>
          <a:bodyPr/>
          <a:lstStyle/>
          <a:p>
            <a:fld id="{32B27BCD-72A5-4299-83F2-3B65E176D0DE}" type="slidenum">
              <a:rPr lang="en-US" smtClean="0"/>
              <a:t>‹#›</a:t>
            </a:fld>
            <a:endParaRPr lang="en-US"/>
          </a:p>
        </p:txBody>
      </p:sp>
    </p:spTree>
    <p:extLst>
      <p:ext uri="{BB962C8B-B14F-4D97-AF65-F5344CB8AC3E}">
        <p14:creationId xmlns:p14="http://schemas.microsoft.com/office/powerpoint/2010/main" val="2429170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97067-AAC4-4171-9CCB-5F265D92DC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A28D8F-37DA-489C-9764-99EDFBDC83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B56FF85-CE69-44E5-9F6A-2C93D610B7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52BEBF-34D1-41D7-B9AB-AE5714C99889}"/>
              </a:ext>
            </a:extLst>
          </p:cNvPr>
          <p:cNvSpPr>
            <a:spLocks noGrp="1"/>
          </p:cNvSpPr>
          <p:nvPr>
            <p:ph type="dt" sz="half" idx="10"/>
          </p:nvPr>
        </p:nvSpPr>
        <p:spPr/>
        <p:txBody>
          <a:bodyPr/>
          <a:lstStyle/>
          <a:p>
            <a:fld id="{7D05BD5F-4E55-42E3-83FC-274746A21276}" type="datetimeFigureOut">
              <a:rPr lang="en-US" smtClean="0"/>
              <a:t>11/17/2019</a:t>
            </a:fld>
            <a:endParaRPr lang="en-US"/>
          </a:p>
        </p:txBody>
      </p:sp>
      <p:sp>
        <p:nvSpPr>
          <p:cNvPr id="6" name="Footer Placeholder 5">
            <a:extLst>
              <a:ext uri="{FF2B5EF4-FFF2-40B4-BE49-F238E27FC236}">
                <a16:creationId xmlns:a16="http://schemas.microsoft.com/office/drawing/2014/main" id="{747B9CA4-85D1-4F20-8400-7EE6B40590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0E6C4B-489D-4CE6-9DD4-0482ADFEB7F4}"/>
              </a:ext>
            </a:extLst>
          </p:cNvPr>
          <p:cNvSpPr>
            <a:spLocks noGrp="1"/>
          </p:cNvSpPr>
          <p:nvPr>
            <p:ph type="sldNum" sz="quarter" idx="12"/>
          </p:nvPr>
        </p:nvSpPr>
        <p:spPr/>
        <p:txBody>
          <a:bodyPr/>
          <a:lstStyle/>
          <a:p>
            <a:fld id="{32B27BCD-72A5-4299-83F2-3B65E176D0DE}" type="slidenum">
              <a:rPr lang="en-US" smtClean="0"/>
              <a:t>‹#›</a:t>
            </a:fld>
            <a:endParaRPr lang="en-US"/>
          </a:p>
        </p:txBody>
      </p:sp>
    </p:spTree>
    <p:extLst>
      <p:ext uri="{BB962C8B-B14F-4D97-AF65-F5344CB8AC3E}">
        <p14:creationId xmlns:p14="http://schemas.microsoft.com/office/powerpoint/2010/main" val="2468068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38DFD-D612-4989-834B-14AFD9DD15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324C78-BA2F-47A8-BD03-2968D94022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4D00DB-CDC6-4190-8DD0-4F8F42300F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08684D-E3DC-4275-BD8D-1E8A615BD0B9}"/>
              </a:ext>
            </a:extLst>
          </p:cNvPr>
          <p:cNvSpPr>
            <a:spLocks noGrp="1"/>
          </p:cNvSpPr>
          <p:nvPr>
            <p:ph type="dt" sz="half" idx="10"/>
          </p:nvPr>
        </p:nvSpPr>
        <p:spPr/>
        <p:txBody>
          <a:bodyPr/>
          <a:lstStyle/>
          <a:p>
            <a:fld id="{7D05BD5F-4E55-42E3-83FC-274746A21276}" type="datetimeFigureOut">
              <a:rPr lang="en-US" smtClean="0"/>
              <a:t>11/17/2019</a:t>
            </a:fld>
            <a:endParaRPr lang="en-US"/>
          </a:p>
        </p:txBody>
      </p:sp>
      <p:sp>
        <p:nvSpPr>
          <p:cNvPr id="6" name="Footer Placeholder 5">
            <a:extLst>
              <a:ext uri="{FF2B5EF4-FFF2-40B4-BE49-F238E27FC236}">
                <a16:creationId xmlns:a16="http://schemas.microsoft.com/office/drawing/2014/main" id="{31B5F572-469D-4CA9-A91B-A669480220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7F6F49-230F-4F0F-94DA-2C0F70BA9E99}"/>
              </a:ext>
            </a:extLst>
          </p:cNvPr>
          <p:cNvSpPr>
            <a:spLocks noGrp="1"/>
          </p:cNvSpPr>
          <p:nvPr>
            <p:ph type="sldNum" sz="quarter" idx="12"/>
          </p:nvPr>
        </p:nvSpPr>
        <p:spPr/>
        <p:txBody>
          <a:bodyPr/>
          <a:lstStyle/>
          <a:p>
            <a:fld id="{32B27BCD-72A5-4299-83F2-3B65E176D0DE}" type="slidenum">
              <a:rPr lang="en-US" smtClean="0"/>
              <a:t>‹#›</a:t>
            </a:fld>
            <a:endParaRPr lang="en-US"/>
          </a:p>
        </p:txBody>
      </p:sp>
    </p:spTree>
    <p:extLst>
      <p:ext uri="{BB962C8B-B14F-4D97-AF65-F5344CB8AC3E}">
        <p14:creationId xmlns:p14="http://schemas.microsoft.com/office/powerpoint/2010/main" val="2448410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D27C28-8920-478C-BAB5-5944B1FA03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C3EE76B-4DB8-4A07-BD9C-08FC89F01D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A86F3F-F645-4528-8710-BDD76F4D6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05BD5F-4E55-42E3-83FC-274746A21276}" type="datetimeFigureOut">
              <a:rPr lang="en-US" smtClean="0"/>
              <a:t>11/17/2019</a:t>
            </a:fld>
            <a:endParaRPr lang="en-US"/>
          </a:p>
        </p:txBody>
      </p:sp>
      <p:sp>
        <p:nvSpPr>
          <p:cNvPr id="5" name="Footer Placeholder 4">
            <a:extLst>
              <a:ext uri="{FF2B5EF4-FFF2-40B4-BE49-F238E27FC236}">
                <a16:creationId xmlns:a16="http://schemas.microsoft.com/office/drawing/2014/main" id="{31A984A7-B85D-44C7-BAD9-CCCAF5A560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2C3F09-1471-4825-95E6-D82EB89A24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B27BCD-72A5-4299-83F2-3B65E176D0DE}" type="slidenum">
              <a:rPr lang="en-US" smtClean="0"/>
              <a:t>‹#›</a:t>
            </a:fld>
            <a:endParaRPr lang="en-US"/>
          </a:p>
        </p:txBody>
      </p:sp>
    </p:spTree>
    <p:extLst>
      <p:ext uri="{BB962C8B-B14F-4D97-AF65-F5344CB8AC3E}">
        <p14:creationId xmlns:p14="http://schemas.microsoft.com/office/powerpoint/2010/main" val="2270692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6795239"/>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97DC19-746B-460C-87BE-1D71963FA9EF}"/>
              </a:ext>
            </a:extLst>
          </p:cNvPr>
          <p:cNvSpPr>
            <a:spLocks noGrp="1"/>
          </p:cNvSpPr>
          <p:nvPr>
            <p:ph idx="1"/>
          </p:nvPr>
        </p:nvSpPr>
        <p:spPr>
          <a:xfrm>
            <a:off x="838200" y="865958"/>
            <a:ext cx="10515600" cy="5126085"/>
          </a:xfrm>
        </p:spPr>
        <p:txBody>
          <a:bodyPr>
            <a:normAutofit/>
          </a:bodyPr>
          <a:lstStyle/>
          <a:p>
            <a:r>
              <a:rPr lang="en-US" sz="3600" dirty="0"/>
              <a:t>The peace that is manifested by bearing the fruit of the Spirit is not the ABSENCE of suffering or trouble. It is the ability to be at REST in God’s care despite living in an anxiety-chaos-sin-filled world. This peace keeps us from practicing the works of the flesh that invite strife, worry, misery, and destruction into our lives. This peace keeps us from WAVERING in our faith when fear and doubts arise. Thus, to experience this peace is INEXPLICABLE and to lose it is TORMENTING.</a:t>
            </a:r>
          </a:p>
        </p:txBody>
      </p:sp>
    </p:spTree>
    <p:extLst>
      <p:ext uri="{BB962C8B-B14F-4D97-AF65-F5344CB8AC3E}">
        <p14:creationId xmlns:p14="http://schemas.microsoft.com/office/powerpoint/2010/main" val="752138229"/>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6D27D-5519-4DAD-BD75-38631F2D4EA9}"/>
              </a:ext>
            </a:extLst>
          </p:cNvPr>
          <p:cNvSpPr>
            <a:spLocks noGrp="1"/>
          </p:cNvSpPr>
          <p:nvPr>
            <p:ph type="title"/>
          </p:nvPr>
        </p:nvSpPr>
        <p:spPr/>
        <p:txBody>
          <a:bodyPr>
            <a:normAutofit/>
          </a:bodyPr>
          <a:lstStyle/>
          <a:p>
            <a:r>
              <a:rPr lang="en-US" dirty="0"/>
              <a:t>Jesus Is the PRINCE of Peace and Offers…</a:t>
            </a:r>
          </a:p>
        </p:txBody>
      </p:sp>
      <p:sp>
        <p:nvSpPr>
          <p:cNvPr id="3" name="Content Placeholder 2">
            <a:extLst>
              <a:ext uri="{FF2B5EF4-FFF2-40B4-BE49-F238E27FC236}">
                <a16:creationId xmlns:a16="http://schemas.microsoft.com/office/drawing/2014/main" id="{BA0D68A8-2C74-4E5A-95E2-12A64B4B29FE}"/>
              </a:ext>
            </a:extLst>
          </p:cNvPr>
          <p:cNvSpPr>
            <a:spLocks noGrp="1"/>
          </p:cNvSpPr>
          <p:nvPr>
            <p:ph idx="1"/>
          </p:nvPr>
        </p:nvSpPr>
        <p:spPr/>
        <p:txBody>
          <a:bodyPr>
            <a:normAutofit/>
          </a:bodyPr>
          <a:lstStyle/>
          <a:p>
            <a:pPr>
              <a:lnSpc>
                <a:spcPct val="100000"/>
              </a:lnSpc>
            </a:pPr>
            <a:r>
              <a:rPr lang="en-US" sz="3200" dirty="0"/>
              <a:t>Peace with GOD, </a:t>
            </a:r>
            <a:r>
              <a:rPr lang="en-US" sz="2400" dirty="0"/>
              <a:t>Rom. 5.1-11; Phil. 4.9; Luke 2.14; Psalm 4.8</a:t>
            </a:r>
          </a:p>
          <a:p>
            <a:pPr>
              <a:lnSpc>
                <a:spcPct val="100000"/>
              </a:lnSpc>
            </a:pPr>
            <a:endParaRPr lang="en-US" dirty="0"/>
          </a:p>
          <a:p>
            <a:pPr>
              <a:lnSpc>
                <a:spcPct val="100000"/>
              </a:lnSpc>
            </a:pPr>
            <a:r>
              <a:rPr lang="en-US" sz="3200" dirty="0"/>
              <a:t>Peace with MAN, </a:t>
            </a:r>
            <a:r>
              <a:rPr lang="en-US" sz="2400" dirty="0"/>
              <a:t>Eph. 2.11-22; Col. 3.5-17; 1 Peter 3.8-12; Prov. 16.7; Heb. 12.14; Rom. 12.9-21; Matt. 10.34-38; 1 Peter 4.11; 2 John 9; Eph. 4.1-6</a:t>
            </a:r>
          </a:p>
          <a:p>
            <a:pPr>
              <a:lnSpc>
                <a:spcPct val="100000"/>
              </a:lnSpc>
            </a:pPr>
            <a:endParaRPr lang="en-US" dirty="0"/>
          </a:p>
          <a:p>
            <a:pPr>
              <a:lnSpc>
                <a:spcPct val="100000"/>
              </a:lnSpc>
            </a:pPr>
            <a:r>
              <a:rPr lang="en-US" sz="3200" dirty="0"/>
              <a:t>Peace with SELF, </a:t>
            </a:r>
            <a:r>
              <a:rPr lang="pt-PT" sz="2400" dirty="0"/>
              <a:t>Psalm 119.165; John 14.23</a:t>
            </a:r>
            <a:r>
              <a:rPr lang="en-US" sz="2400" dirty="0"/>
              <a:t>; Isaiah 26.3; Rom. 8.1, 5-6, 14; Phil. 4.4-9; 3.20; John 14.27; John 16.33; 1 Peter 5.7; Matt. 6.33</a:t>
            </a:r>
          </a:p>
        </p:txBody>
      </p:sp>
    </p:spTree>
    <p:extLst>
      <p:ext uri="{BB962C8B-B14F-4D97-AF65-F5344CB8AC3E}">
        <p14:creationId xmlns:p14="http://schemas.microsoft.com/office/powerpoint/2010/main" val="3407223217"/>
      </p:ext>
    </p:extLst>
  </p:cSld>
  <p:clrMapOvr>
    <a:masterClrMapping/>
  </p:clrMapOvr>
  <mc:AlternateContent xmlns:mc="http://schemas.openxmlformats.org/markup-compatibility/2006">
    <mc:Choice xmlns:p14="http://schemas.microsoft.com/office/powerpoint/2010/main" Requires="p14">
      <p:transition spd="slow" p14:dur="900">
        <p14:flythrough dir="out" hasBounce="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97DC19-746B-460C-87BE-1D71963FA9EF}"/>
              </a:ext>
            </a:extLst>
          </p:cNvPr>
          <p:cNvSpPr>
            <a:spLocks noGrp="1"/>
          </p:cNvSpPr>
          <p:nvPr>
            <p:ph idx="1"/>
          </p:nvPr>
        </p:nvSpPr>
        <p:spPr>
          <a:xfrm>
            <a:off x="838200" y="1122359"/>
            <a:ext cx="10515600" cy="4613282"/>
          </a:xfrm>
        </p:spPr>
        <p:txBody>
          <a:bodyPr>
            <a:normAutofit/>
          </a:bodyPr>
          <a:lstStyle/>
          <a:p>
            <a:r>
              <a:rPr lang="en-US" sz="4000" dirty="0"/>
              <a:t>Living in a SINFUL world causes division, strife, and trouble in our lives even if our behavior and character are as they should be. We must remember that if we belong to Christ Jesus (Gal. 5.24) His peace REIGNS in our lives and PROTECTS us from distraction. Nothing can take this peace from us, if we continue to bear the fruit of the spirit (Rom. 2.10; 2 Thess. 3.16).</a:t>
            </a:r>
          </a:p>
        </p:txBody>
      </p:sp>
    </p:spTree>
    <p:extLst>
      <p:ext uri="{BB962C8B-B14F-4D97-AF65-F5344CB8AC3E}">
        <p14:creationId xmlns:p14="http://schemas.microsoft.com/office/powerpoint/2010/main" val="303360601"/>
      </p:ext>
    </p:extLst>
  </p:cSld>
  <p:clrMapOvr>
    <a:masterClrMapping/>
  </p:clrMapOvr>
  <p:transition spd="med">
    <p:pull/>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285</Words>
  <Application>Microsoft Office PowerPoint</Application>
  <PresentationFormat>Widescreen</PresentationFormat>
  <Paragraphs>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Corbel</vt:lpstr>
      <vt:lpstr>Office Theme</vt:lpstr>
      <vt:lpstr>PowerPoint Presentation</vt:lpstr>
      <vt:lpstr>PowerPoint Presentation</vt:lpstr>
      <vt:lpstr>Jesus Is the PRINCE of Peace and Offers…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Franklin Drive Church of Christ</dc:creator>
  <cp:lastModifiedBy>Franklin Drive Church of Christ</cp:lastModifiedBy>
  <cp:revision>3</cp:revision>
  <dcterms:created xsi:type="dcterms:W3CDTF">2019-11-17T14:24:46Z</dcterms:created>
  <dcterms:modified xsi:type="dcterms:W3CDTF">2019-11-17T14:47:30Z</dcterms:modified>
</cp:coreProperties>
</file>