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A5AE-8B98-4BB9-BA4A-E35477EE5E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A9CD13-5B1B-4EF2-BA5D-013E447260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7E7525-70BB-4F76-9E36-2360813F8881}"/>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10B94776-196F-4529-A73E-A41A11DAB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59677-674A-44F8-B565-1A119D35DA23}"/>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178596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F1D4E-FA8E-478B-B09D-1C4587F892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25E268-0258-4776-AB5C-977DE571F7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A2D29-E9C4-475D-8EDA-0906590D9FF6}"/>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EFCF868A-A7F2-4327-AEB0-1D208EE8D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69954-D7E7-4BFE-861A-108EF2D7C551}"/>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211471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FC820-88E3-40E8-B904-7E75518FBD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60CE5-8797-4B52-8BFF-0A75DFB44B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6A9424-9218-4F03-8B81-0F8AAFB0BCC6}"/>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16314520-87AD-4AC4-9371-6E6C54D2B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F8EF6-C43B-4376-AE5F-D75616AFEFCA}"/>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311264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CA52-232A-4818-A574-358E1F4A8C03}"/>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5BC83B3-32D0-4B22-8EF3-EE1A505084F8}"/>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642DF-E195-4647-B143-00D6C70945FF}"/>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A381AF07-2E18-4814-A977-A1D19ED4DF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F9A89-ED24-4982-8653-3F5B0DA4DD61}"/>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171877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7B32-D5E0-4BA1-B081-DDA90E61AE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F83E14-1F44-4F3E-817F-9CD525E8D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AC020F-2A25-4974-9282-EE4461C296B1}"/>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48EC6E0D-356C-456B-A98E-75D69E859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2613D-35DA-4538-B522-73CE3C861C87}"/>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384216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F0042-F9A5-42BC-8F10-C363E7CA97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489921-CB84-4630-82D5-A722005BA4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AE2C52-9298-42FF-9A34-E1410FCCDC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16B325-2D29-44C3-8E56-7168EE4668F3}"/>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6" name="Footer Placeholder 5">
            <a:extLst>
              <a:ext uri="{FF2B5EF4-FFF2-40B4-BE49-F238E27FC236}">
                <a16:creationId xmlns:a16="http://schemas.microsoft.com/office/drawing/2014/main" id="{4CAA0118-CC27-4A87-B1A2-FA9ABC48F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819FF9-A1F4-4406-A10D-32ED41B11C25}"/>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137060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99D3-3404-4BAC-9318-59EC6BEB3C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B3DCAB-A8D9-411A-BB1B-8E3BF8F916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DB7BFF-16F3-4D77-B5CD-A9861E3B60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022670-7694-464A-9CCD-A03B79209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6E1A41-F705-405C-B904-6D846708B3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18E6B0-F543-42D5-B879-FA7ED8CF59CF}"/>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8" name="Footer Placeholder 7">
            <a:extLst>
              <a:ext uri="{FF2B5EF4-FFF2-40B4-BE49-F238E27FC236}">
                <a16:creationId xmlns:a16="http://schemas.microsoft.com/office/drawing/2014/main" id="{C4C4F793-A895-4EC3-AE9C-5F830F02D2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CBD7B8-A3BF-4B08-8888-801724F58577}"/>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219892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C328-ECD6-4D28-B08A-496E921068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F45E64-183B-4C63-A944-D8DE01507C40}"/>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4" name="Footer Placeholder 3">
            <a:extLst>
              <a:ext uri="{FF2B5EF4-FFF2-40B4-BE49-F238E27FC236}">
                <a16:creationId xmlns:a16="http://schemas.microsoft.com/office/drawing/2014/main" id="{503FB78C-A629-43C6-81E9-9D57171F67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FE30A8-5D30-4BBA-BB3E-5AC20F9AC5F1}"/>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394487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D034B-2A97-409A-AD4D-B137101FAE88}"/>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3" name="Footer Placeholder 2">
            <a:extLst>
              <a:ext uri="{FF2B5EF4-FFF2-40B4-BE49-F238E27FC236}">
                <a16:creationId xmlns:a16="http://schemas.microsoft.com/office/drawing/2014/main" id="{EF8BC27C-DF1E-4301-BA6F-02860556CE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3D11B7-DF68-4935-8B2F-08F60DE57E93}"/>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361409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1EC8-3B0F-4168-A81D-EA08DC1C1C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B18B86-CED1-463A-90D5-76049ED7AC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172C6B-6C5B-4AB4-8342-B040CC677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D18CA-253A-442D-A369-3133933875AB}"/>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6" name="Footer Placeholder 5">
            <a:extLst>
              <a:ext uri="{FF2B5EF4-FFF2-40B4-BE49-F238E27FC236}">
                <a16:creationId xmlns:a16="http://schemas.microsoft.com/office/drawing/2014/main" id="{432E4DD7-2DF7-4B08-B5BD-B34051089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F81CD-B67E-45B0-9681-361AE79270F8}"/>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157546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2747-F6A8-4567-86C8-34581F0D57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BB82F4-3BA8-4CCA-A656-B09D9F750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27A57D-98F8-44B7-9D43-8C687BC2B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09BC9C-5257-4A49-8C48-613F9366DAF9}"/>
              </a:ext>
            </a:extLst>
          </p:cNvPr>
          <p:cNvSpPr>
            <a:spLocks noGrp="1"/>
          </p:cNvSpPr>
          <p:nvPr>
            <p:ph type="dt" sz="half" idx="10"/>
          </p:nvPr>
        </p:nvSpPr>
        <p:spPr/>
        <p:txBody>
          <a:bodyPr/>
          <a:lstStyle/>
          <a:p>
            <a:fld id="{87FF285E-C19C-457D-B7A3-9F650A2BA092}" type="datetimeFigureOut">
              <a:rPr lang="en-US" smtClean="0"/>
              <a:t>11/3/2019</a:t>
            </a:fld>
            <a:endParaRPr lang="en-US"/>
          </a:p>
        </p:txBody>
      </p:sp>
      <p:sp>
        <p:nvSpPr>
          <p:cNvPr id="6" name="Footer Placeholder 5">
            <a:extLst>
              <a:ext uri="{FF2B5EF4-FFF2-40B4-BE49-F238E27FC236}">
                <a16:creationId xmlns:a16="http://schemas.microsoft.com/office/drawing/2014/main" id="{AC4A484A-7610-455D-9799-8FEA5EAD4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D2DEDB-EA23-443E-9576-7E2E0F8879DD}"/>
              </a:ext>
            </a:extLst>
          </p:cNvPr>
          <p:cNvSpPr>
            <a:spLocks noGrp="1"/>
          </p:cNvSpPr>
          <p:nvPr>
            <p:ph type="sldNum" sz="quarter" idx="12"/>
          </p:nvPr>
        </p:nvSpPr>
        <p:spPr/>
        <p:txBody>
          <a:bodyPr/>
          <a:lstStyle/>
          <a:p>
            <a:fld id="{FE8ABB55-32E3-4F1B-915E-DDBF403BD64A}" type="slidenum">
              <a:rPr lang="en-US" smtClean="0"/>
              <a:t>‹#›</a:t>
            </a:fld>
            <a:endParaRPr lang="en-US"/>
          </a:p>
        </p:txBody>
      </p:sp>
    </p:spTree>
    <p:extLst>
      <p:ext uri="{BB962C8B-B14F-4D97-AF65-F5344CB8AC3E}">
        <p14:creationId xmlns:p14="http://schemas.microsoft.com/office/powerpoint/2010/main" val="26328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13AA1F-D035-4125-9A40-B6867AD006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DBD195-5A00-44A4-B6A5-0C1B77573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DC50B-FCBD-43F0-BD39-784AC4D9C2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F285E-C19C-457D-B7A3-9F650A2BA092}" type="datetimeFigureOut">
              <a:rPr lang="en-US" smtClean="0"/>
              <a:t>11/3/2019</a:t>
            </a:fld>
            <a:endParaRPr lang="en-US"/>
          </a:p>
        </p:txBody>
      </p:sp>
      <p:sp>
        <p:nvSpPr>
          <p:cNvPr id="5" name="Footer Placeholder 4">
            <a:extLst>
              <a:ext uri="{FF2B5EF4-FFF2-40B4-BE49-F238E27FC236}">
                <a16:creationId xmlns:a16="http://schemas.microsoft.com/office/drawing/2014/main" id="{BC72D232-21FA-4DCD-A6AF-9129F93E2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33395F-4D2A-4AC7-B5C6-AA0E255BA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ABB55-32E3-4F1B-915E-DDBF403BD64A}" type="slidenum">
              <a:rPr lang="en-US" smtClean="0"/>
              <a:t>‹#›</a:t>
            </a:fld>
            <a:endParaRPr lang="en-US"/>
          </a:p>
        </p:txBody>
      </p:sp>
    </p:spTree>
    <p:extLst>
      <p:ext uri="{BB962C8B-B14F-4D97-AF65-F5344CB8AC3E}">
        <p14:creationId xmlns:p14="http://schemas.microsoft.com/office/powerpoint/2010/main" val="374046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323565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EB6B2-BBD8-4403-9E7F-AC6415F1649D}"/>
              </a:ext>
            </a:extLst>
          </p:cNvPr>
          <p:cNvSpPr>
            <a:spLocks noGrp="1"/>
          </p:cNvSpPr>
          <p:nvPr>
            <p:ph idx="1"/>
          </p:nvPr>
        </p:nvSpPr>
        <p:spPr>
          <a:xfrm>
            <a:off x="838200" y="1108881"/>
            <a:ext cx="10515600" cy="4640239"/>
          </a:xfrm>
        </p:spPr>
        <p:txBody>
          <a:bodyPr>
            <a:normAutofit/>
          </a:bodyPr>
          <a:lstStyle/>
          <a:p>
            <a:r>
              <a:rPr lang="en-US" sz="3600" dirty="0"/>
              <a:t>Agape love is a SELFLESS unconditional love that does not desire any ill-will toward anyone but actively seeks the highest good of others, REGARDLESS of their treatment or how they respond. It is godly love (1 John 4.8) that we manifest when we bear the fruit of the Spirit. A love that SEPARATES us from the world (Matt. 5.46-47; Rom. 12.17-21). A love that does not practice the works of the flesh as a response to an OFFENSE.</a:t>
            </a:r>
          </a:p>
        </p:txBody>
      </p:sp>
    </p:spTree>
    <p:extLst>
      <p:ext uri="{BB962C8B-B14F-4D97-AF65-F5344CB8AC3E}">
        <p14:creationId xmlns:p14="http://schemas.microsoft.com/office/powerpoint/2010/main" val="57654593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EB6B2-BBD8-4403-9E7F-AC6415F1649D}"/>
              </a:ext>
            </a:extLst>
          </p:cNvPr>
          <p:cNvSpPr>
            <a:spLocks noGrp="1"/>
          </p:cNvSpPr>
          <p:nvPr>
            <p:ph idx="1"/>
          </p:nvPr>
        </p:nvSpPr>
        <p:spPr>
          <a:xfrm>
            <a:off x="482790" y="1021877"/>
            <a:ext cx="11226421" cy="4814247"/>
          </a:xfrm>
        </p:spPr>
        <p:txBody>
          <a:bodyPr>
            <a:normAutofit/>
          </a:bodyPr>
          <a:lstStyle/>
          <a:p>
            <a:pPr>
              <a:lnSpc>
                <a:spcPct val="120000"/>
              </a:lnSpc>
            </a:pPr>
            <a:r>
              <a:rPr lang="en-US" dirty="0"/>
              <a:t>We love our enemies by DOING good, </a:t>
            </a:r>
            <a:r>
              <a:rPr lang="en-US" sz="2400" dirty="0"/>
              <a:t>Luke 6.27; Rom. 12.17-21</a:t>
            </a:r>
            <a:endParaRPr lang="en-US" dirty="0"/>
          </a:p>
          <a:p>
            <a:pPr>
              <a:lnSpc>
                <a:spcPct val="120000"/>
              </a:lnSpc>
            </a:pPr>
            <a:r>
              <a:rPr lang="en-US" dirty="0"/>
              <a:t>We love our enemies by SPEAKING kind words, </a:t>
            </a:r>
            <a:r>
              <a:rPr lang="en-US" sz="2400" dirty="0"/>
              <a:t>Luke 6.28a</a:t>
            </a:r>
          </a:p>
          <a:p>
            <a:pPr>
              <a:lnSpc>
                <a:spcPct val="120000"/>
              </a:lnSpc>
            </a:pPr>
            <a:r>
              <a:rPr lang="en-US" dirty="0"/>
              <a:t>We love our enemies by PRAYING for them, </a:t>
            </a:r>
            <a:r>
              <a:rPr lang="en-US" sz="2400" dirty="0"/>
              <a:t>Matt. 5.44b; Luke 6.28b</a:t>
            </a:r>
          </a:p>
          <a:p>
            <a:pPr>
              <a:lnSpc>
                <a:spcPct val="120000"/>
              </a:lnSpc>
            </a:pPr>
            <a:r>
              <a:rPr lang="en-US" dirty="0"/>
              <a:t>We love our enemies by ENDURING insults, </a:t>
            </a:r>
            <a:r>
              <a:rPr lang="en-US" sz="2400" dirty="0"/>
              <a:t>Matt. 5.39; Luke 6.29a</a:t>
            </a:r>
          </a:p>
          <a:p>
            <a:pPr>
              <a:lnSpc>
                <a:spcPct val="120000"/>
              </a:lnSpc>
            </a:pPr>
            <a:r>
              <a:rPr lang="en-US" dirty="0"/>
              <a:t>We love o</a:t>
            </a:r>
            <a:r>
              <a:rPr lang="fr-FR" dirty="0" err="1"/>
              <a:t>ur</a:t>
            </a:r>
            <a:r>
              <a:rPr lang="fr-FR" dirty="0"/>
              <a:t> </a:t>
            </a:r>
            <a:r>
              <a:rPr lang="en-US" dirty="0"/>
              <a:t>enemies by SUFFERING loss, </a:t>
            </a:r>
            <a:r>
              <a:rPr lang="en-US" sz="2400" dirty="0"/>
              <a:t>Matt. 5.40; Luke 6.29b</a:t>
            </a:r>
          </a:p>
          <a:p>
            <a:pPr>
              <a:lnSpc>
                <a:spcPct val="120000"/>
              </a:lnSpc>
            </a:pPr>
            <a:r>
              <a:rPr lang="en-US" dirty="0"/>
              <a:t>We love o</a:t>
            </a:r>
            <a:r>
              <a:rPr lang="fr-FR" dirty="0" err="1"/>
              <a:t>ur</a:t>
            </a:r>
            <a:r>
              <a:rPr lang="fr-FR" dirty="0"/>
              <a:t> </a:t>
            </a:r>
            <a:r>
              <a:rPr lang="en-US" dirty="0"/>
              <a:t>enemies by SHARING generously, </a:t>
            </a:r>
            <a:r>
              <a:rPr lang="en-US" sz="2400" dirty="0"/>
              <a:t>Matt. 5.42; Luke 6.30a </a:t>
            </a:r>
          </a:p>
          <a:p>
            <a:pPr>
              <a:lnSpc>
                <a:spcPct val="120000"/>
              </a:lnSpc>
            </a:pPr>
            <a:r>
              <a:rPr lang="en-US" dirty="0"/>
              <a:t>We love our enemies by WISHING the best for them, </a:t>
            </a:r>
            <a:r>
              <a:rPr lang="en-US" sz="2400" dirty="0"/>
              <a:t>Luke 6.31</a:t>
            </a:r>
          </a:p>
          <a:p>
            <a:pPr>
              <a:lnSpc>
                <a:spcPct val="120000"/>
              </a:lnSpc>
            </a:pPr>
            <a:r>
              <a:rPr lang="en-US" dirty="0"/>
              <a:t>We love our enemies by HOPING in the promised blessings, </a:t>
            </a:r>
            <a:r>
              <a:rPr lang="en-US" sz="2400" dirty="0"/>
              <a:t>Luke 6.35b</a:t>
            </a:r>
          </a:p>
          <a:p>
            <a:pPr>
              <a:lnSpc>
                <a:spcPct val="120000"/>
              </a:lnSpc>
            </a:pPr>
            <a:r>
              <a:rPr lang="en-US" dirty="0"/>
              <a:t>We love our enemies by IMITATING our Father, </a:t>
            </a:r>
            <a:r>
              <a:rPr lang="en-US" sz="2400" dirty="0"/>
              <a:t>Matt. 5.45, 48; Luke 6.35c-36</a:t>
            </a:r>
            <a:endParaRPr lang="en-US" dirty="0"/>
          </a:p>
        </p:txBody>
      </p:sp>
    </p:spTree>
    <p:extLst>
      <p:ext uri="{BB962C8B-B14F-4D97-AF65-F5344CB8AC3E}">
        <p14:creationId xmlns:p14="http://schemas.microsoft.com/office/powerpoint/2010/main" val="274432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EF85-7C3B-4D62-9B89-9249D16BCD93}"/>
              </a:ext>
            </a:extLst>
          </p:cNvPr>
          <p:cNvSpPr>
            <a:spLocks noGrp="1"/>
          </p:cNvSpPr>
          <p:nvPr>
            <p:ph type="title"/>
          </p:nvPr>
        </p:nvSpPr>
        <p:spPr/>
        <p:txBody>
          <a:bodyPr>
            <a:normAutofit/>
          </a:bodyPr>
          <a:lstStyle/>
          <a:p>
            <a:r>
              <a:rPr lang="en-US" sz="4000" dirty="0"/>
              <a:t>Jesus Bore the Fruit of the Spirit on the CROSS</a:t>
            </a:r>
          </a:p>
        </p:txBody>
      </p:sp>
      <p:sp>
        <p:nvSpPr>
          <p:cNvPr id="3" name="Content Placeholder 2">
            <a:extLst>
              <a:ext uri="{FF2B5EF4-FFF2-40B4-BE49-F238E27FC236}">
                <a16:creationId xmlns:a16="http://schemas.microsoft.com/office/drawing/2014/main" id="{DCDEB134-DE8F-47F5-874A-33F1A89BDB2D}"/>
              </a:ext>
            </a:extLst>
          </p:cNvPr>
          <p:cNvSpPr>
            <a:spLocks noGrp="1"/>
          </p:cNvSpPr>
          <p:nvPr>
            <p:ph idx="1"/>
          </p:nvPr>
        </p:nvSpPr>
        <p:spPr/>
        <p:txBody>
          <a:bodyPr/>
          <a:lstStyle/>
          <a:p>
            <a:r>
              <a:rPr lang="en-US" dirty="0"/>
              <a:t>He BLESSED those who cursed Him, </a:t>
            </a:r>
            <a:r>
              <a:rPr lang="en-US" sz="2400" dirty="0"/>
              <a:t>Luke 23.34</a:t>
            </a:r>
          </a:p>
          <a:p>
            <a:endParaRPr lang="en-US" dirty="0"/>
          </a:p>
          <a:p>
            <a:r>
              <a:rPr lang="en-US" dirty="0"/>
              <a:t>He suffered INJURY and LOSS without malice, </a:t>
            </a:r>
            <a:r>
              <a:rPr lang="en-US" sz="2400" dirty="0"/>
              <a:t>1 Peter 2.21-23; John 18.22-23; 19.23</a:t>
            </a:r>
          </a:p>
          <a:p>
            <a:endParaRPr lang="en-US" dirty="0"/>
          </a:p>
          <a:p>
            <a:r>
              <a:rPr lang="en-US" dirty="0"/>
              <a:t>He was KIND to those who wished Him harm, </a:t>
            </a:r>
            <a:r>
              <a:rPr lang="en-US" sz="2400" dirty="0"/>
              <a:t>Matt. 22.50-51</a:t>
            </a:r>
          </a:p>
          <a:p>
            <a:endParaRPr lang="en-US" dirty="0"/>
          </a:p>
          <a:p>
            <a:r>
              <a:rPr lang="en-US" dirty="0"/>
              <a:t>He DIED for those who hated Him, </a:t>
            </a:r>
            <a:r>
              <a:rPr lang="en-US" sz="2400" dirty="0"/>
              <a:t>Rom. 5.6-10</a:t>
            </a:r>
          </a:p>
          <a:p>
            <a:endParaRPr lang="en-US" dirty="0"/>
          </a:p>
          <a:p>
            <a:r>
              <a:rPr lang="en-US" dirty="0"/>
              <a:t>The cross TEACHES us how to love our enemies!</a:t>
            </a:r>
          </a:p>
        </p:txBody>
      </p:sp>
    </p:spTree>
    <p:extLst>
      <p:ext uri="{BB962C8B-B14F-4D97-AF65-F5344CB8AC3E}">
        <p14:creationId xmlns:p14="http://schemas.microsoft.com/office/powerpoint/2010/main" val="4260780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EB6B2-BBD8-4403-9E7F-AC6415F1649D}"/>
              </a:ext>
            </a:extLst>
          </p:cNvPr>
          <p:cNvSpPr>
            <a:spLocks noGrp="1"/>
          </p:cNvSpPr>
          <p:nvPr>
            <p:ph idx="1"/>
          </p:nvPr>
        </p:nvSpPr>
        <p:spPr>
          <a:xfrm>
            <a:off x="571500" y="819719"/>
            <a:ext cx="11049000" cy="5218562"/>
          </a:xfrm>
        </p:spPr>
        <p:txBody>
          <a:bodyPr>
            <a:noAutofit/>
          </a:bodyPr>
          <a:lstStyle/>
          <a:p>
            <a:pPr>
              <a:lnSpc>
                <a:spcPct val="110000"/>
              </a:lnSpc>
            </a:pPr>
            <a:r>
              <a:rPr lang="en-US" sz="3000" dirty="0"/>
              <a:t>Bearing the fruit of the Spirit gives us the strength to give up our “RIGHTS” to dignity, property, and liberty, and gives us the moral courage needed to REFUSE to retaliate verbally or physically or mentally, which is a work of the flesh (Gal. 5.19-21; Eph. 4.31). If we are led by the Spirit, the way we treat people will not be based on RECIPROCAL love (Luke 6.33-34), nor an ungodly REACTION to their mistreatment, but on our REFLECTION of God, as image-bearers (Matt. 5.45, 48). This shows that we belong to Jesus (Gal. 5.24; John 13.34-35) and that we have found true freedom in Him (Gal. 5.13-14; Rom. 8.1).</a:t>
            </a:r>
          </a:p>
        </p:txBody>
      </p:sp>
    </p:spTree>
    <p:extLst>
      <p:ext uri="{BB962C8B-B14F-4D97-AF65-F5344CB8AC3E}">
        <p14:creationId xmlns:p14="http://schemas.microsoft.com/office/powerpoint/2010/main" val="176148612"/>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424</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PowerPoint Presentation</vt:lpstr>
      <vt:lpstr>PowerPoint Presentation</vt:lpstr>
      <vt:lpstr>PowerPoint Presentation</vt:lpstr>
      <vt:lpstr>Jesus Bore the Fruit of the Spirit on the CROSS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2</cp:revision>
  <dcterms:created xsi:type="dcterms:W3CDTF">2019-11-03T14:31:53Z</dcterms:created>
  <dcterms:modified xsi:type="dcterms:W3CDTF">2019-11-03T14:53:37Z</dcterms:modified>
</cp:coreProperties>
</file>