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D29C-1ADD-4A41-9E00-324A84810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DF36F0-F4FB-4C19-BD8F-2A8F031CA8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D65BA6-1CED-4B26-91F2-EA58A7CF6FCD}"/>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188FE025-84AD-48BA-961F-3F5D1DA5C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93EB5-EC1B-4F04-B29F-1F36273DE4B8}"/>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203746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37A0-990B-4AA5-B47D-5F035FEABE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B42ADA-E19B-4CEA-BAAF-C02A7785BA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B0588-E334-44FB-8243-8B062BB6C04E}"/>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4AB8769F-F376-4BCD-881D-71D9D33E2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E66D1-FE6A-4BF0-BB27-ACBE2AB28C50}"/>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370167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79B28-3012-465B-AD20-CD18657803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C45B28-F772-4490-A4B4-CD51F1DDCF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E575E-5641-4E94-B254-124069BE364C}"/>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B7478622-DBD7-4821-9942-7F5C17B50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FF99A-7FD1-47B4-B4F7-C3F52C4C2AFF}"/>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9324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33C8-D820-4670-947F-9FEF9BB28838}"/>
              </a:ext>
            </a:extLst>
          </p:cNvPr>
          <p:cNvSpPr>
            <a:spLocks noGrp="1"/>
          </p:cNvSpPr>
          <p:nvPr>
            <p:ph type="title"/>
          </p:nvPr>
        </p:nvSpPr>
        <p:spPr/>
        <p:txBody>
          <a:bodyPr/>
          <a:lstStyle>
            <a:lvl1pPr>
              <a:spcBef>
                <a:spcPts val="0"/>
              </a:spcBef>
              <a:buFontTx/>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90DB123-B90D-4BD0-97D0-774A4D46E214}"/>
              </a:ext>
            </a:extLst>
          </p:cNvPr>
          <p:cNvSpPr>
            <a:spLocks noGrp="1"/>
          </p:cNvSpPr>
          <p:nvPr>
            <p:ph idx="1"/>
          </p:nvPr>
        </p:nvSpPr>
        <p:spPr/>
        <p:txBody>
          <a:bodyPr/>
          <a:lstStyle>
            <a:lvl1pPr marL="0" indent="0">
              <a:spcBef>
                <a:spcPts val="0"/>
              </a:spcBef>
              <a:buFontTx/>
              <a:buNone/>
              <a:defRPr b="1">
                <a:solidFill>
                  <a:schemeClr val="bg1"/>
                </a:solidFill>
                <a:latin typeface="Corbel" panose="020B0503020204020204" pitchFamily="34" charset="0"/>
              </a:defRPr>
            </a:lvl1pPr>
            <a:lvl2pPr marL="457200" indent="0">
              <a:spcBef>
                <a:spcPts val="0"/>
              </a:spcBef>
              <a:buFontTx/>
              <a:buNone/>
              <a:defRPr b="1">
                <a:solidFill>
                  <a:schemeClr val="bg1"/>
                </a:solidFill>
                <a:latin typeface="Corbel" panose="020B0503020204020204" pitchFamily="34" charset="0"/>
              </a:defRPr>
            </a:lvl2pPr>
            <a:lvl3pPr marL="914400" indent="0">
              <a:spcBef>
                <a:spcPts val="0"/>
              </a:spcBef>
              <a:buFontTx/>
              <a:buNone/>
              <a:defRPr b="1">
                <a:solidFill>
                  <a:schemeClr val="bg1"/>
                </a:solidFill>
                <a:latin typeface="Corbel" panose="020B0503020204020204" pitchFamily="34" charset="0"/>
              </a:defRPr>
            </a:lvl3pPr>
            <a:lvl4pPr marL="1371600" indent="0">
              <a:spcBef>
                <a:spcPts val="0"/>
              </a:spcBef>
              <a:buFontTx/>
              <a:buNone/>
              <a:defRPr b="1">
                <a:solidFill>
                  <a:schemeClr val="bg1"/>
                </a:solidFill>
                <a:latin typeface="Corbel" panose="020B0503020204020204" pitchFamily="34" charset="0"/>
              </a:defRPr>
            </a:lvl4pPr>
            <a:lvl5pPr marL="1828800" indent="0">
              <a:spcBef>
                <a:spcPts val="0"/>
              </a:spcBef>
              <a:buFontTx/>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23485-832B-46A8-9F38-2D98EFC638E0}"/>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62B087DC-F08C-48A3-8636-FB16371E90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5F346C-3EEA-48A1-9AF0-E8E2154DAB08}"/>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52723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1EF06-CFD4-4970-84F2-CF6817BF00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4D106-05F4-4F2F-9C9F-61932B4F1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60C3E-7AC2-4547-88BE-C1E52D43CE08}"/>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77DA74D2-B818-400B-8811-8D2694512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F20218-6937-4A23-9F1D-BBA75C5942FC}"/>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10372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B46B-CAFE-42F2-996B-149E405B92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671FCB-B198-4D23-AF45-E94A27E314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852473-AD0A-44AF-9332-59958D4A89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8F28AF-6847-406B-862B-D470BFC479FC}"/>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6" name="Footer Placeholder 5">
            <a:extLst>
              <a:ext uri="{FF2B5EF4-FFF2-40B4-BE49-F238E27FC236}">
                <a16:creationId xmlns:a16="http://schemas.microsoft.com/office/drawing/2014/main" id="{ED6C27EF-D84A-41E9-A4C5-991861CA8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CF9C1-FE76-4463-BCA1-D1E7935089F3}"/>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406728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A8860-6FA6-4891-8EC4-3DCE3E8C3C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26685D-21A4-4094-AE9A-F227D5A5C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4E012C-9945-4A6D-BCFF-08C803B2C7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273750-3FC6-45B8-8DA9-838C8D871E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B0496-D702-4241-A213-F6779A4454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BCC1BC-5151-4A9D-85BA-F11443A53EA7}"/>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8" name="Footer Placeholder 7">
            <a:extLst>
              <a:ext uri="{FF2B5EF4-FFF2-40B4-BE49-F238E27FC236}">
                <a16:creationId xmlns:a16="http://schemas.microsoft.com/office/drawing/2014/main" id="{2F57A8DA-02CE-48A5-9FEC-342A976192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80CA13-9E01-4F7C-94FB-4EFB5B2FA4DE}"/>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143493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9CDCD-87FC-41FB-BC39-F116D50E84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DEBEE8-E1EE-4170-98C9-2BA30320CA62}"/>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4" name="Footer Placeholder 3">
            <a:extLst>
              <a:ext uri="{FF2B5EF4-FFF2-40B4-BE49-F238E27FC236}">
                <a16:creationId xmlns:a16="http://schemas.microsoft.com/office/drawing/2014/main" id="{4A9FA7C2-2033-4C70-BBD6-D1E2799CAA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6D6ED4-62FB-42FF-BA42-2D376CA7D233}"/>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167632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27FCE-6207-4A2A-9E03-3688BF1C90F6}"/>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3" name="Footer Placeholder 2">
            <a:extLst>
              <a:ext uri="{FF2B5EF4-FFF2-40B4-BE49-F238E27FC236}">
                <a16:creationId xmlns:a16="http://schemas.microsoft.com/office/drawing/2014/main" id="{1CFE6950-0E52-4F73-9A40-ED825887D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D4E72D-D52D-4859-A520-34122A236A47}"/>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3091679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7B9CD-DE40-4690-BC06-2B8BC84E0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978E5E-97CE-4964-B378-C11C2C153C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847FF2-1543-493C-85ED-E4A83C369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826122-1537-4BF2-A786-BDADCF0DA0CB}"/>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6" name="Footer Placeholder 5">
            <a:extLst>
              <a:ext uri="{FF2B5EF4-FFF2-40B4-BE49-F238E27FC236}">
                <a16:creationId xmlns:a16="http://schemas.microsoft.com/office/drawing/2014/main" id="{2CF23FFF-AB8F-4CA4-B328-4422295C62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7AB30-B256-4399-9871-92D3F7C4221B}"/>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63079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A731-98E3-42EA-89ED-270CF17678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5375A3-42B0-4223-8453-9972898138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DC60A6-15C8-43F9-8A75-96D588936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7D3D7-541A-4691-99D9-377EB7C7B943}"/>
              </a:ext>
            </a:extLst>
          </p:cNvPr>
          <p:cNvSpPr>
            <a:spLocks noGrp="1"/>
          </p:cNvSpPr>
          <p:nvPr>
            <p:ph type="dt" sz="half" idx="10"/>
          </p:nvPr>
        </p:nvSpPr>
        <p:spPr/>
        <p:txBody>
          <a:bodyPr/>
          <a:lstStyle/>
          <a:p>
            <a:fld id="{D99C9666-7BCA-4F29-88E1-B40DA675A7AE}" type="datetimeFigureOut">
              <a:rPr lang="en-US" smtClean="0"/>
              <a:t>11/10/2019</a:t>
            </a:fld>
            <a:endParaRPr lang="en-US"/>
          </a:p>
        </p:txBody>
      </p:sp>
      <p:sp>
        <p:nvSpPr>
          <p:cNvPr id="6" name="Footer Placeholder 5">
            <a:extLst>
              <a:ext uri="{FF2B5EF4-FFF2-40B4-BE49-F238E27FC236}">
                <a16:creationId xmlns:a16="http://schemas.microsoft.com/office/drawing/2014/main" id="{E13F1992-D0E1-4A32-A535-DA233BC210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0D63A-AAD3-4B64-A2F3-1FAB6EF3F9FD}"/>
              </a:ext>
            </a:extLst>
          </p:cNvPr>
          <p:cNvSpPr>
            <a:spLocks noGrp="1"/>
          </p:cNvSpPr>
          <p:nvPr>
            <p:ph type="sldNum" sz="quarter" idx="12"/>
          </p:nvPr>
        </p:nvSpPr>
        <p:spPr/>
        <p:txBody>
          <a:bodyPr/>
          <a:lstStyle/>
          <a:p>
            <a:fld id="{172F6D65-750C-4C58-9DB5-1F1538B33C81}" type="slidenum">
              <a:rPr lang="en-US" smtClean="0"/>
              <a:t>‹#›</a:t>
            </a:fld>
            <a:endParaRPr lang="en-US"/>
          </a:p>
        </p:txBody>
      </p:sp>
    </p:spTree>
    <p:extLst>
      <p:ext uri="{BB962C8B-B14F-4D97-AF65-F5344CB8AC3E}">
        <p14:creationId xmlns:p14="http://schemas.microsoft.com/office/powerpoint/2010/main" val="110988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3C7AF8-16E7-4F56-9A51-26F71D9FA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6B56A4-E73B-45A0-B446-B56D2440F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E9AE5-5508-4DE8-8F40-F57F34776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C9666-7BCA-4F29-88E1-B40DA675A7AE}" type="datetimeFigureOut">
              <a:rPr lang="en-US" smtClean="0"/>
              <a:t>11/10/2019</a:t>
            </a:fld>
            <a:endParaRPr lang="en-US"/>
          </a:p>
        </p:txBody>
      </p:sp>
      <p:sp>
        <p:nvSpPr>
          <p:cNvPr id="5" name="Footer Placeholder 4">
            <a:extLst>
              <a:ext uri="{FF2B5EF4-FFF2-40B4-BE49-F238E27FC236}">
                <a16:creationId xmlns:a16="http://schemas.microsoft.com/office/drawing/2014/main" id="{3FA3D00F-F826-49FD-8C38-BDC58DFC15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CE7923-9A4D-4685-9A40-5682C0804A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F6D65-750C-4C58-9DB5-1F1538B33C81}" type="slidenum">
              <a:rPr lang="en-US" smtClean="0"/>
              <a:t>‹#›</a:t>
            </a:fld>
            <a:endParaRPr lang="en-US"/>
          </a:p>
        </p:txBody>
      </p:sp>
    </p:spTree>
    <p:extLst>
      <p:ext uri="{BB962C8B-B14F-4D97-AF65-F5344CB8AC3E}">
        <p14:creationId xmlns:p14="http://schemas.microsoft.com/office/powerpoint/2010/main" val="3903202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11699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32979-0ACC-454D-945D-5B7409AF471A}"/>
              </a:ext>
            </a:extLst>
          </p:cNvPr>
          <p:cNvSpPr>
            <a:spLocks noGrp="1"/>
          </p:cNvSpPr>
          <p:nvPr>
            <p:ph idx="1"/>
          </p:nvPr>
        </p:nvSpPr>
        <p:spPr>
          <a:xfrm>
            <a:off x="730121" y="881743"/>
            <a:ext cx="10731759" cy="5094515"/>
          </a:xfrm>
        </p:spPr>
        <p:txBody>
          <a:bodyPr>
            <a:normAutofit/>
          </a:bodyPr>
          <a:lstStyle/>
          <a:p>
            <a:r>
              <a:rPr lang="en-US" sz="3200" dirty="0"/>
              <a:t>It is not merely about being happy — which can fade and is based on FAVORABLE circumstances. Rather, the joy that comes from bearing the fruit of the Spirit can be experienced while enduring UNFAVORABLE circumstances. It is DELIGHTING in God and a mind focused on His promises that produce an unfading gladness in a HOPELESS situation. When we manifest this joy in our lives, we will not practice the works of the flesh by pursuing CHEAP happiness that comes from sinful pleasures, nor will we COMPLAIN or view our life with a negative perspective. Without this joy we cannot love our fellowman </a:t>
            </a:r>
            <a:r>
              <a:rPr lang="en-US" dirty="0"/>
              <a:t>(Gal. 5.13-14).</a:t>
            </a:r>
            <a:endParaRPr lang="en-US" sz="3200" dirty="0"/>
          </a:p>
        </p:txBody>
      </p:sp>
    </p:spTree>
    <p:extLst>
      <p:ext uri="{BB962C8B-B14F-4D97-AF65-F5344CB8AC3E}">
        <p14:creationId xmlns:p14="http://schemas.microsoft.com/office/powerpoint/2010/main" val="399357182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7759-8262-4C62-9EE1-239FA9E29DE9}"/>
              </a:ext>
            </a:extLst>
          </p:cNvPr>
          <p:cNvSpPr>
            <a:spLocks noGrp="1"/>
          </p:cNvSpPr>
          <p:nvPr>
            <p:ph type="title"/>
          </p:nvPr>
        </p:nvSpPr>
        <p:spPr/>
        <p:txBody>
          <a:bodyPr/>
          <a:lstStyle/>
          <a:p>
            <a:r>
              <a:rPr lang="en-US" dirty="0"/>
              <a:t>Jesus Wants Us to Be FULL of Joy</a:t>
            </a:r>
          </a:p>
        </p:txBody>
      </p:sp>
      <p:sp>
        <p:nvSpPr>
          <p:cNvPr id="3" name="Content Placeholder 2">
            <a:extLst>
              <a:ext uri="{FF2B5EF4-FFF2-40B4-BE49-F238E27FC236}">
                <a16:creationId xmlns:a16="http://schemas.microsoft.com/office/drawing/2014/main" id="{DE157C37-8818-44F8-B122-9E5FA058BBE8}"/>
              </a:ext>
            </a:extLst>
          </p:cNvPr>
          <p:cNvSpPr>
            <a:spLocks noGrp="1"/>
          </p:cNvSpPr>
          <p:nvPr>
            <p:ph idx="1"/>
          </p:nvPr>
        </p:nvSpPr>
        <p:spPr/>
        <p:txBody>
          <a:bodyPr>
            <a:normAutofit/>
          </a:bodyPr>
          <a:lstStyle/>
          <a:p>
            <a:r>
              <a:rPr lang="en-US" sz="3200" dirty="0"/>
              <a:t>GOOD NEWS fills us with joy, </a:t>
            </a:r>
            <a:r>
              <a:rPr lang="en-US" dirty="0"/>
              <a:t>Luke 2.6-14; Matt. 1.21; 2.6, 10; 13.44</a:t>
            </a:r>
          </a:p>
          <a:p>
            <a:endParaRPr lang="en-US" sz="3200" dirty="0"/>
          </a:p>
          <a:p>
            <a:r>
              <a:rPr lang="en-US" sz="3200" dirty="0"/>
              <a:t>GOD’S GRACE in our hearts fills us with joy, </a:t>
            </a:r>
            <a:r>
              <a:rPr lang="en-US" dirty="0"/>
              <a:t>Psalm 32.1-5, 10-11; Luke 15.7, 10, 23-25; Acts 8.8, 36-39; 11.23; 13.46-52; 15.3; Titus 2.11-14</a:t>
            </a:r>
          </a:p>
          <a:p>
            <a:endParaRPr lang="en-US" sz="3200" dirty="0"/>
          </a:p>
          <a:p>
            <a:r>
              <a:rPr lang="en-US" sz="3200" dirty="0"/>
              <a:t>FELLOWSHIP with brethren fills us with joy, </a:t>
            </a:r>
            <a:r>
              <a:rPr lang="en-US" dirty="0"/>
              <a:t>Philemon 7; 2 John 12; 2 Cor. 7.4-13; Rom. 16.19; Phil. 2.1-4; 3 John 1.4</a:t>
            </a:r>
          </a:p>
        </p:txBody>
      </p:sp>
    </p:spTree>
    <p:extLst>
      <p:ext uri="{BB962C8B-B14F-4D97-AF65-F5344CB8AC3E}">
        <p14:creationId xmlns:p14="http://schemas.microsoft.com/office/powerpoint/2010/main" val="42312643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7759-8262-4C62-9EE1-239FA9E29DE9}"/>
              </a:ext>
            </a:extLst>
          </p:cNvPr>
          <p:cNvSpPr>
            <a:spLocks noGrp="1"/>
          </p:cNvSpPr>
          <p:nvPr>
            <p:ph type="title"/>
          </p:nvPr>
        </p:nvSpPr>
        <p:spPr/>
        <p:txBody>
          <a:bodyPr/>
          <a:lstStyle/>
          <a:p>
            <a:r>
              <a:rPr lang="en-US" dirty="0"/>
              <a:t>Jesus Wants Us to Be FULL of Joy</a:t>
            </a:r>
          </a:p>
        </p:txBody>
      </p:sp>
      <p:sp>
        <p:nvSpPr>
          <p:cNvPr id="3" name="Content Placeholder 2">
            <a:extLst>
              <a:ext uri="{FF2B5EF4-FFF2-40B4-BE49-F238E27FC236}">
                <a16:creationId xmlns:a16="http://schemas.microsoft.com/office/drawing/2014/main" id="{DE157C37-8818-44F8-B122-9E5FA058BBE8}"/>
              </a:ext>
            </a:extLst>
          </p:cNvPr>
          <p:cNvSpPr>
            <a:spLocks noGrp="1"/>
          </p:cNvSpPr>
          <p:nvPr>
            <p:ph idx="1"/>
          </p:nvPr>
        </p:nvSpPr>
        <p:spPr>
          <a:xfrm>
            <a:off x="838200" y="1825625"/>
            <a:ext cx="10750420" cy="4351338"/>
          </a:xfrm>
        </p:spPr>
        <p:txBody>
          <a:bodyPr>
            <a:normAutofit/>
          </a:bodyPr>
          <a:lstStyle/>
          <a:p>
            <a:r>
              <a:rPr lang="en-US" sz="3600" dirty="0"/>
              <a:t>CONFIDENCE in God’s word fills us with joy, </a:t>
            </a:r>
            <a:r>
              <a:rPr lang="en-US" dirty="0"/>
              <a:t>John 14.1; 16.16-24; Matt. 6.25-34; Phil. 4.4, 6-7</a:t>
            </a:r>
          </a:p>
          <a:p>
            <a:endParaRPr lang="en-US" sz="3600" dirty="0"/>
          </a:p>
          <a:p>
            <a:r>
              <a:rPr lang="en-US" sz="3600" dirty="0"/>
              <a:t>SUFFERING for Jesus fills us with joy, </a:t>
            </a:r>
            <a:r>
              <a:rPr lang="en-US" dirty="0"/>
              <a:t>Acts 5.41; 16.25; Rom. 8.17; Phil. 1.29; 3.10; Col. 1.24; 1 Peter 4.13; 1 Thess. 1.6; Matt. 5.10-12; Acts 14.22; cf. Heb. 10.32-36; 1 Peter 1.3-9; James 1.2-4</a:t>
            </a:r>
            <a:endParaRPr lang="en-US" sz="3600" dirty="0"/>
          </a:p>
        </p:txBody>
      </p:sp>
    </p:spTree>
    <p:extLst>
      <p:ext uri="{BB962C8B-B14F-4D97-AF65-F5344CB8AC3E}">
        <p14:creationId xmlns:p14="http://schemas.microsoft.com/office/powerpoint/2010/main" val="2857128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157C37-8818-44F8-B122-9E5FA058BBE8}"/>
              </a:ext>
            </a:extLst>
          </p:cNvPr>
          <p:cNvSpPr>
            <a:spLocks noGrp="1"/>
          </p:cNvSpPr>
          <p:nvPr>
            <p:ph idx="1"/>
          </p:nvPr>
        </p:nvSpPr>
        <p:spPr>
          <a:xfrm>
            <a:off x="656097" y="2454097"/>
            <a:ext cx="10879807" cy="1949806"/>
          </a:xfrm>
        </p:spPr>
        <p:txBody>
          <a:bodyPr>
            <a:normAutofit/>
          </a:bodyPr>
          <a:lstStyle/>
          <a:p>
            <a:r>
              <a:rPr lang="en-US" sz="3200" dirty="0"/>
              <a:t>“…for the joy of the Lord is your STRENGTH.” (Neh. 8.10) When we bear the fruit of the Spirit in our lives, we have strength from the Lord to OVERCOME the works of the flesh and to ENDURE any suffering this evil world puts us through.</a:t>
            </a:r>
          </a:p>
        </p:txBody>
      </p:sp>
    </p:spTree>
    <p:extLst>
      <p:ext uri="{BB962C8B-B14F-4D97-AF65-F5344CB8AC3E}">
        <p14:creationId xmlns:p14="http://schemas.microsoft.com/office/powerpoint/2010/main" val="3876780168"/>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347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PowerPoint Presentation</vt:lpstr>
      <vt:lpstr>PowerPoint Presentation</vt:lpstr>
      <vt:lpstr>Jesus Wants Us to Be FULL of Joy</vt:lpstr>
      <vt:lpstr>Jesus Wants Us to Be FULL of Joy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2</cp:revision>
  <dcterms:created xsi:type="dcterms:W3CDTF">2019-11-10T14:17:32Z</dcterms:created>
  <dcterms:modified xsi:type="dcterms:W3CDTF">2019-11-10T14:42:36Z</dcterms:modified>
</cp:coreProperties>
</file>