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0" d="100"/>
          <a:sy n="70" d="100"/>
        </p:scale>
        <p:origin x="9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5932B-6B88-4619-ABF5-4788DC1806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7F1247-BDA5-4B3A-A59A-1C7651AF08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B9801A-B47E-42E2-A1DB-DC0206C212E7}"/>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5" name="Footer Placeholder 4">
            <a:extLst>
              <a:ext uri="{FF2B5EF4-FFF2-40B4-BE49-F238E27FC236}">
                <a16:creationId xmlns:a16="http://schemas.microsoft.com/office/drawing/2014/main" id="{56B7366F-E50E-4339-B302-198307CDE9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99BD1-8C21-4E04-BF9F-07963C361A76}"/>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3890236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974D-5703-413C-94A2-FACD39A15C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4E0F5E-7E26-4FFD-AB84-6B76C45296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D43099-98BD-46AF-9A89-F0605E33E401}"/>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5" name="Footer Placeholder 4">
            <a:extLst>
              <a:ext uri="{FF2B5EF4-FFF2-40B4-BE49-F238E27FC236}">
                <a16:creationId xmlns:a16="http://schemas.microsoft.com/office/drawing/2014/main" id="{F1CF4E70-5AC6-41A0-AFCA-00E443EE81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7E84DF-021E-4AED-A334-86FAEAB79452}"/>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55866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71601F-2962-4EA6-8A23-3C2B19FDB6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CC03E2-4159-4FD2-897D-603F425601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95FC92-0D1C-4DF6-8373-4AAE186C6F0C}"/>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5" name="Footer Placeholder 4">
            <a:extLst>
              <a:ext uri="{FF2B5EF4-FFF2-40B4-BE49-F238E27FC236}">
                <a16:creationId xmlns:a16="http://schemas.microsoft.com/office/drawing/2014/main" id="{A126CC04-2B4E-454F-826E-74D42902FB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C41FC9-814E-48A6-9E60-A86FA87AF0B3}"/>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3547884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64EB-3BFC-4994-9A4E-AFC5087E26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A3B8DF-7268-4CE5-976D-ECFD0E7C7F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50E5FD-B152-45CB-B447-6C72F47EBC31}"/>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5" name="Footer Placeholder 4">
            <a:extLst>
              <a:ext uri="{FF2B5EF4-FFF2-40B4-BE49-F238E27FC236}">
                <a16:creationId xmlns:a16="http://schemas.microsoft.com/office/drawing/2014/main" id="{E1CC2362-BEEB-4565-B306-1F291B56FD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CD050-D5E4-4259-B925-9359BCBA8617}"/>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153824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F98EE-1328-4591-BD8B-7421FA6580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98B614-4CF3-4C3C-8C77-9E7A824CB0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61AB6F-EC63-4801-8456-5926CAB316DC}"/>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5" name="Footer Placeholder 4">
            <a:extLst>
              <a:ext uri="{FF2B5EF4-FFF2-40B4-BE49-F238E27FC236}">
                <a16:creationId xmlns:a16="http://schemas.microsoft.com/office/drawing/2014/main" id="{0C1A96A3-1A24-46DF-ACDB-4779F730B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8BA823-46F2-43A0-A77A-88FBF6A92411}"/>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3836546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2FE7-DDD8-4F15-9F25-9B7F906BF5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F2BF22-0542-4DB4-8504-9CA2E7875D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6578F6-EFE7-452A-8F0F-A8C4AD1AAB87}"/>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5" name="Footer Placeholder 4">
            <a:extLst>
              <a:ext uri="{FF2B5EF4-FFF2-40B4-BE49-F238E27FC236}">
                <a16:creationId xmlns:a16="http://schemas.microsoft.com/office/drawing/2014/main" id="{A5481EE5-6A82-4131-AEC3-398453A07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B36B5F-E290-413E-9289-2764EB9A4A51}"/>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3339688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FE35A-CCC4-4A77-BEB6-F23BC6B5A3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3BBE2D-D914-460E-9146-96B5FFF976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BAB2A6-F171-41F6-A392-5E651D8265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915984-5552-4CDB-8F25-920FC2A54CA6}"/>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6" name="Footer Placeholder 5">
            <a:extLst>
              <a:ext uri="{FF2B5EF4-FFF2-40B4-BE49-F238E27FC236}">
                <a16:creationId xmlns:a16="http://schemas.microsoft.com/office/drawing/2014/main" id="{0C3238FA-D680-49C9-8EB5-D031E13713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FA85D-B853-443A-95BA-181A91B18B8B}"/>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1364902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07BA0-B63C-4957-996D-DB4AC30608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FE77F6-300E-4E52-95A1-03738F748E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D7FB3A-D949-4258-91C1-84E48B4E72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939867-5E91-4B0A-B918-BA0886E0D6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BEE298-501E-4360-A730-E31E3C86E8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A9F436-4FB4-42CF-BB2E-3089E9D13520}"/>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8" name="Footer Placeholder 7">
            <a:extLst>
              <a:ext uri="{FF2B5EF4-FFF2-40B4-BE49-F238E27FC236}">
                <a16:creationId xmlns:a16="http://schemas.microsoft.com/office/drawing/2014/main" id="{E7422D24-062E-41D2-8799-7F3D8D4B02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BDFF8A-1677-4093-B700-67E86DB79BB2}"/>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155187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AD03-1A3F-4107-AEEF-BEA43DCB9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D2DEFA-9B8F-43BA-AEEA-FA0DC7E38E9C}"/>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4" name="Footer Placeholder 3">
            <a:extLst>
              <a:ext uri="{FF2B5EF4-FFF2-40B4-BE49-F238E27FC236}">
                <a16:creationId xmlns:a16="http://schemas.microsoft.com/office/drawing/2014/main" id="{E1303B51-60FD-43BC-AC7C-77EC33EEB3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A726D0-8BD4-4D2C-B400-8507C7ACADF6}"/>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1567802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53948D-84DA-4EE8-B3CC-62C10B1A3F9D}"/>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3" name="Footer Placeholder 2">
            <a:extLst>
              <a:ext uri="{FF2B5EF4-FFF2-40B4-BE49-F238E27FC236}">
                <a16:creationId xmlns:a16="http://schemas.microsoft.com/office/drawing/2014/main" id="{22D23862-A3DC-4B24-B0FA-E014E8EF90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C9B68D-9D62-4AAC-A1DA-AACF5F4A6742}"/>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3984465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A91BF-0AAE-4DDD-A3A6-AC9EA34C85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423335-E28C-4ED4-8168-97F953E44A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92B47A-9E8C-4A6E-A116-A2D433F0EB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5EB158-B320-4A9B-9E27-A926665FBB8B}"/>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6" name="Footer Placeholder 5">
            <a:extLst>
              <a:ext uri="{FF2B5EF4-FFF2-40B4-BE49-F238E27FC236}">
                <a16:creationId xmlns:a16="http://schemas.microsoft.com/office/drawing/2014/main" id="{78451C11-BC9C-4E21-9193-7838901A71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57486-A8EB-47C7-BF7B-03C1417D7179}"/>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221647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2BA55-591B-4FC7-BAA6-02D2F209BA05}"/>
              </a:ext>
            </a:extLst>
          </p:cNvPr>
          <p:cNvSpPr>
            <a:spLocks noGrp="1"/>
          </p:cNvSpPr>
          <p:nvPr>
            <p:ph type="title"/>
          </p:nvPr>
        </p:nvSpPr>
        <p:spPr/>
        <p:txBody>
          <a:bodyPr/>
          <a:lstStyle>
            <a:lvl1pPr marL="0" indent="0">
              <a:spcBef>
                <a:spcPts val="0"/>
              </a:spcBef>
              <a:buFont typeface="Arial" panose="020B0604020202020204" pitchFamily="34" charset="0"/>
              <a:buNone/>
              <a:defRPr b="1">
                <a:solidFill>
                  <a:schemeClr val="bg1"/>
                </a:solidFill>
                <a:latin typeface="Corbel" panose="020B0503020204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987C6CA-0859-4D93-A9F9-0DB10B87450C}"/>
              </a:ext>
            </a:extLst>
          </p:cNvPr>
          <p:cNvSpPr>
            <a:spLocks noGrp="1"/>
          </p:cNvSpPr>
          <p:nvPr>
            <p:ph idx="1"/>
          </p:nvPr>
        </p:nvSpPr>
        <p:spPr/>
        <p:txBody>
          <a:bodyPr/>
          <a:lstStyle>
            <a:lvl1pPr marL="0" indent="0">
              <a:spcBef>
                <a:spcPts val="0"/>
              </a:spcBef>
              <a:buNone/>
              <a:defRPr b="1">
                <a:solidFill>
                  <a:schemeClr val="bg1"/>
                </a:solidFill>
                <a:latin typeface="Corbel" panose="020B0503020204020204" pitchFamily="34" charset="0"/>
              </a:defRPr>
            </a:lvl1pPr>
            <a:lvl2pPr marL="457200" indent="0">
              <a:spcBef>
                <a:spcPts val="0"/>
              </a:spcBef>
              <a:buNone/>
              <a:defRPr b="1">
                <a:solidFill>
                  <a:schemeClr val="bg1"/>
                </a:solidFill>
                <a:latin typeface="Corbel" panose="020B0503020204020204" pitchFamily="34" charset="0"/>
              </a:defRPr>
            </a:lvl2pPr>
            <a:lvl3pPr marL="914400" indent="0">
              <a:spcBef>
                <a:spcPts val="0"/>
              </a:spcBef>
              <a:buNone/>
              <a:defRPr b="1">
                <a:solidFill>
                  <a:schemeClr val="bg1"/>
                </a:solidFill>
                <a:latin typeface="Corbel" panose="020B0503020204020204" pitchFamily="34" charset="0"/>
              </a:defRPr>
            </a:lvl3pPr>
            <a:lvl4pPr marL="1371600" indent="0">
              <a:spcBef>
                <a:spcPts val="0"/>
              </a:spcBef>
              <a:buNone/>
              <a:defRPr b="1">
                <a:solidFill>
                  <a:schemeClr val="bg1"/>
                </a:solidFill>
                <a:latin typeface="Corbel" panose="020B0503020204020204" pitchFamily="34" charset="0"/>
              </a:defRPr>
            </a:lvl4pPr>
            <a:lvl5pPr marL="1828800" indent="0">
              <a:spcBef>
                <a:spcPts val="0"/>
              </a:spcBef>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208A51-795A-46DD-86C7-31ECD3C55E33}"/>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5" name="Footer Placeholder 4">
            <a:extLst>
              <a:ext uri="{FF2B5EF4-FFF2-40B4-BE49-F238E27FC236}">
                <a16:creationId xmlns:a16="http://schemas.microsoft.com/office/drawing/2014/main" id="{3A8ADAB4-AE97-4CC9-88F6-62B59A63B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2E000-463C-4B1A-9E96-702C1052BDAE}"/>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3713601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91F1F-6070-4536-9FAE-DF9D538E97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A4F73E-787C-4B27-A54A-3D98D4B7BD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C75F38-89FA-4BCC-9112-14E34A547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1905E-A6BF-4F31-A6EB-264DE5B67D08}"/>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6" name="Footer Placeholder 5">
            <a:extLst>
              <a:ext uri="{FF2B5EF4-FFF2-40B4-BE49-F238E27FC236}">
                <a16:creationId xmlns:a16="http://schemas.microsoft.com/office/drawing/2014/main" id="{82BE873E-A19E-4B6D-9093-EFB40ABA9E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8F75C8-102C-4541-B96B-46DE7AD9E11F}"/>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1063779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A6DE-AD48-4B1A-B4CB-761A7CB133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7072BF-E889-49AD-AC4C-CF9E8F9F8A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C45955-D1BC-4910-8CF2-12C9E06C9D26}"/>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5" name="Footer Placeholder 4">
            <a:extLst>
              <a:ext uri="{FF2B5EF4-FFF2-40B4-BE49-F238E27FC236}">
                <a16:creationId xmlns:a16="http://schemas.microsoft.com/office/drawing/2014/main" id="{5D95DC6A-98E2-400C-BF6E-1B9BB1E2C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AE55D-ED4E-4F40-B8E4-CE33BF6C2BA2}"/>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4283768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E8940B-A8F8-4E5B-8171-C677AD7929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82A6B4-089E-421A-BA1D-31AA14F5CE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56F26B-311F-4E49-BD87-1CEC61EC3D7B}"/>
              </a:ext>
            </a:extLst>
          </p:cNvPr>
          <p:cNvSpPr>
            <a:spLocks noGrp="1"/>
          </p:cNvSpPr>
          <p:nvPr>
            <p:ph type="dt" sz="half" idx="10"/>
          </p:nvPr>
        </p:nvSpPr>
        <p:spPr/>
        <p:txBody>
          <a:bodyPr/>
          <a:lstStyle/>
          <a:p>
            <a:fld id="{08927D82-7150-4770-B8A6-1605C7E82E6B}" type="datetimeFigureOut">
              <a:rPr lang="en-US" smtClean="0"/>
              <a:t>11/24/2019</a:t>
            </a:fld>
            <a:endParaRPr lang="en-US"/>
          </a:p>
        </p:txBody>
      </p:sp>
      <p:sp>
        <p:nvSpPr>
          <p:cNvPr id="5" name="Footer Placeholder 4">
            <a:extLst>
              <a:ext uri="{FF2B5EF4-FFF2-40B4-BE49-F238E27FC236}">
                <a16:creationId xmlns:a16="http://schemas.microsoft.com/office/drawing/2014/main" id="{E76E4158-A141-464B-8694-663295DF2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645BE-EB51-4917-9F6D-92929A3C72F0}"/>
              </a:ext>
            </a:extLst>
          </p:cNvPr>
          <p:cNvSpPr>
            <a:spLocks noGrp="1"/>
          </p:cNvSpPr>
          <p:nvPr>
            <p:ph type="sldNum" sz="quarter" idx="12"/>
          </p:nvPr>
        </p:nvSpPr>
        <p:spPr/>
        <p:txBody>
          <a:bodyPr/>
          <a:lstStyle/>
          <a:p>
            <a:fld id="{F8EBB0B2-DF11-4465-84D3-C65AAAABF25B}" type="slidenum">
              <a:rPr lang="en-US" smtClean="0"/>
              <a:t>‹#›</a:t>
            </a:fld>
            <a:endParaRPr lang="en-US"/>
          </a:p>
        </p:txBody>
      </p:sp>
    </p:spTree>
    <p:extLst>
      <p:ext uri="{BB962C8B-B14F-4D97-AF65-F5344CB8AC3E}">
        <p14:creationId xmlns:p14="http://schemas.microsoft.com/office/powerpoint/2010/main" val="38104429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11C9D-C0F1-4BEA-B0A6-336E424E6B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75CFA5-5954-4C33-8107-38D29947B8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BAD8F4-CB2C-4AFF-8FCC-EED7077E66DC}"/>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5" name="Footer Placeholder 4">
            <a:extLst>
              <a:ext uri="{FF2B5EF4-FFF2-40B4-BE49-F238E27FC236}">
                <a16:creationId xmlns:a16="http://schemas.microsoft.com/office/drawing/2014/main" id="{558316AB-6D60-46CE-972F-872E094B07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6648F-2518-4F3B-AA7F-0EBA0C969AF8}"/>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14806876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AD25E-94E2-449A-BDF5-9376928D55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4D149A-4B44-4151-9428-6B2D58120C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B41596-CA55-4593-82F1-A82EBFF407ED}"/>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5" name="Footer Placeholder 4">
            <a:extLst>
              <a:ext uri="{FF2B5EF4-FFF2-40B4-BE49-F238E27FC236}">
                <a16:creationId xmlns:a16="http://schemas.microsoft.com/office/drawing/2014/main" id="{AED33E8B-45EE-480B-B064-1CD68395F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BDF26-F383-4CED-8DAC-18C0344CB068}"/>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12876923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9E4CB-C480-4FD3-882C-EDC054E63A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EF67BF-416F-4F87-8EB9-3675F76C1F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5D593B-7CE7-4C4C-9CB9-8C9CCA0C29DC}"/>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5" name="Footer Placeholder 4">
            <a:extLst>
              <a:ext uri="{FF2B5EF4-FFF2-40B4-BE49-F238E27FC236}">
                <a16:creationId xmlns:a16="http://schemas.microsoft.com/office/drawing/2014/main" id="{5B918A91-1E28-4E80-8546-DD323013A3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8DC3-4455-4FC4-955D-BE8DD0F35589}"/>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19372175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0F7FB-8D6A-4797-835B-671FB1A0A3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6C2303-5E70-4A9E-A570-483E783037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73C050-6AA9-4964-903C-F11FF675BC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921522-3387-4482-A83B-32894463E0F4}"/>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6" name="Footer Placeholder 5">
            <a:extLst>
              <a:ext uri="{FF2B5EF4-FFF2-40B4-BE49-F238E27FC236}">
                <a16:creationId xmlns:a16="http://schemas.microsoft.com/office/drawing/2014/main" id="{65F7449F-C4FE-49F6-A6A1-59A8EC85A1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534B0-57F2-4695-856E-B961F8BCF964}"/>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25580488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2CD29-6A48-4D04-8C2E-6097EFC9F3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FE25E9-CAA4-4C14-B9E4-FE10CABB7C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E63AC3-4B70-46B3-9017-7EDB91003C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81CBCC-79D9-4688-9B0C-FD94DC67C5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B58583-72E2-4942-9028-464DEBCBA5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36429A-1074-49D9-924C-D5C96FEE6B60}"/>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8" name="Footer Placeholder 7">
            <a:extLst>
              <a:ext uri="{FF2B5EF4-FFF2-40B4-BE49-F238E27FC236}">
                <a16:creationId xmlns:a16="http://schemas.microsoft.com/office/drawing/2014/main" id="{948E677B-E763-47E2-B494-FDD0E10C6B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A66C05-EC23-427E-B2B3-7800AA1B996E}"/>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36529301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9433E-AA99-45E1-9DB0-250E0A3CF1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F41D9E-B2EF-4EB2-8970-4079139F7B66}"/>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4" name="Footer Placeholder 3">
            <a:extLst>
              <a:ext uri="{FF2B5EF4-FFF2-40B4-BE49-F238E27FC236}">
                <a16:creationId xmlns:a16="http://schemas.microsoft.com/office/drawing/2014/main" id="{C209BCEF-E10A-41A0-A518-42F94DA60F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C47DCC-1D92-4BD0-ADFB-4B2AF5D2780C}"/>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4354145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A8CC0-AD50-4B12-858A-157D176E6D0E}"/>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3" name="Footer Placeholder 2">
            <a:extLst>
              <a:ext uri="{FF2B5EF4-FFF2-40B4-BE49-F238E27FC236}">
                <a16:creationId xmlns:a16="http://schemas.microsoft.com/office/drawing/2014/main" id="{2AFEE4DB-6778-4389-98F2-263FBE020E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78F3AC-1D1F-4684-A1F3-A00F23F146B1}"/>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314981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41E4D-C8B2-4809-B243-DB7D5324DA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DDC37C-7B23-4F44-8CB1-B3CAD9C632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3A558F-DDCC-4F3D-AECD-882534C6AB0F}"/>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5" name="Footer Placeholder 4">
            <a:extLst>
              <a:ext uri="{FF2B5EF4-FFF2-40B4-BE49-F238E27FC236}">
                <a16:creationId xmlns:a16="http://schemas.microsoft.com/office/drawing/2014/main" id="{AAD92376-EF99-4C5A-BB1E-9AA162CC44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DADA9-BE1D-4C01-8AA6-1BE45E941AE4}"/>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42575555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5DF42-1FBE-4EAC-8CB6-EF8E8FD98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5EA18D-6F52-4DF8-AD87-2AC027775B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65E212-C343-43AE-9648-255E4F0E7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4D7C3F-9C20-4E79-B2BD-9666FB7A4E4A}"/>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6" name="Footer Placeholder 5">
            <a:extLst>
              <a:ext uri="{FF2B5EF4-FFF2-40B4-BE49-F238E27FC236}">
                <a16:creationId xmlns:a16="http://schemas.microsoft.com/office/drawing/2014/main" id="{5FFA00D7-D156-428D-AE57-491F218CFF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136027-45ED-4EF5-A22C-BCF68C173D18}"/>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3589777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25997-250F-438C-916F-C46913E2FD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367CAB-4E59-496E-BCBA-15476E2064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720572-FDB0-4002-A160-62A19C909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2192A0-DA88-4C24-A941-F7537B40EFB8}"/>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6" name="Footer Placeholder 5">
            <a:extLst>
              <a:ext uri="{FF2B5EF4-FFF2-40B4-BE49-F238E27FC236}">
                <a16:creationId xmlns:a16="http://schemas.microsoft.com/office/drawing/2014/main" id="{E4D9D5AC-DBB0-4217-9CCC-9905A5C3BF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D6E978-5664-4332-BCDE-67CE5E8FBC1C}"/>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29868355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84F3E-ED23-4A7E-9A16-8C23F3099F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F889C0-EF23-4BC6-9AAF-80DBCEF8E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C5F3B6-9873-4CFB-B158-7ED5D3E5D338}"/>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5" name="Footer Placeholder 4">
            <a:extLst>
              <a:ext uri="{FF2B5EF4-FFF2-40B4-BE49-F238E27FC236}">
                <a16:creationId xmlns:a16="http://schemas.microsoft.com/office/drawing/2014/main" id="{1DAF72A8-E6B7-4964-9BD5-E00325FF17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629D45-27FC-4E86-BE84-DB33BEC5D23B}"/>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3827158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495799-BA68-425F-AD72-7E01A9853F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B30302-41B8-4463-B3AC-F5E637B720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4A2419-DB57-4673-B2F4-70B932FF8BA8}"/>
              </a:ext>
            </a:extLst>
          </p:cNvPr>
          <p:cNvSpPr>
            <a:spLocks noGrp="1"/>
          </p:cNvSpPr>
          <p:nvPr>
            <p:ph type="dt" sz="half" idx="10"/>
          </p:nvPr>
        </p:nvSpPr>
        <p:spPr/>
        <p:txBody>
          <a:bodyPr/>
          <a:lstStyle/>
          <a:p>
            <a:fld id="{25C56179-6A65-4258-8A18-0E4CDBFAEF9B}" type="datetimeFigureOut">
              <a:rPr lang="en-US" smtClean="0"/>
              <a:t>11/24/2019</a:t>
            </a:fld>
            <a:endParaRPr lang="en-US"/>
          </a:p>
        </p:txBody>
      </p:sp>
      <p:sp>
        <p:nvSpPr>
          <p:cNvPr id="5" name="Footer Placeholder 4">
            <a:extLst>
              <a:ext uri="{FF2B5EF4-FFF2-40B4-BE49-F238E27FC236}">
                <a16:creationId xmlns:a16="http://schemas.microsoft.com/office/drawing/2014/main" id="{EA2BF746-3FC9-4023-9AB6-D96D37859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0248A8-B38F-4748-AA37-A712CB9A5206}"/>
              </a:ext>
            </a:extLst>
          </p:cNvPr>
          <p:cNvSpPr>
            <a:spLocks noGrp="1"/>
          </p:cNvSpPr>
          <p:nvPr>
            <p:ph type="sldNum" sz="quarter" idx="12"/>
          </p:nvPr>
        </p:nvSpPr>
        <p:spPr/>
        <p:txBody>
          <a:bodyPr/>
          <a:lstStyle/>
          <a:p>
            <a:fld id="{ACE57A99-8E25-489D-9F5A-D8D2B21195F5}" type="slidenum">
              <a:rPr lang="en-US" smtClean="0"/>
              <a:t>‹#›</a:t>
            </a:fld>
            <a:endParaRPr lang="en-US"/>
          </a:p>
        </p:txBody>
      </p:sp>
    </p:spTree>
    <p:extLst>
      <p:ext uri="{BB962C8B-B14F-4D97-AF65-F5344CB8AC3E}">
        <p14:creationId xmlns:p14="http://schemas.microsoft.com/office/powerpoint/2010/main" val="1019196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D68F6-77D9-4FF2-AA9B-4EEB562433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BF5F3F-B7B1-4088-86A6-CAEAE904DF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A7A453-ABB9-4B13-96FC-94E35AEFAC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4EADCE-9EA3-445B-BBBA-8EAA7F31D76C}"/>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6" name="Footer Placeholder 5">
            <a:extLst>
              <a:ext uri="{FF2B5EF4-FFF2-40B4-BE49-F238E27FC236}">
                <a16:creationId xmlns:a16="http://schemas.microsoft.com/office/drawing/2014/main" id="{9894EEB0-CC01-43D9-89EE-CDE6D0E04C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0D442F-33B5-4580-848F-E2E5B7C4E3CC}"/>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423124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AE215-C8A5-4EBD-9EAA-1D613BBBA7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CEE545-D8F9-43D0-9DA3-390E55CC3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41ADA8-70A1-44C9-8749-05955D5E36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780719-7920-49F1-857A-A78B490028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88936B-4A16-43EE-8B72-0B49982F28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A61E22-E62B-40F0-9AF4-CFDA8FBD04B7}"/>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8" name="Footer Placeholder 7">
            <a:extLst>
              <a:ext uri="{FF2B5EF4-FFF2-40B4-BE49-F238E27FC236}">
                <a16:creationId xmlns:a16="http://schemas.microsoft.com/office/drawing/2014/main" id="{A454828D-A4EB-46DD-8C8F-A59CA1A933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9E7B2C-5392-44C1-ABD5-96FF55274D33}"/>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128615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74243-96B4-4CAD-B28A-23C02F2203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E68DD0-1F9D-4B50-B220-81322D1EB352}"/>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4" name="Footer Placeholder 3">
            <a:extLst>
              <a:ext uri="{FF2B5EF4-FFF2-40B4-BE49-F238E27FC236}">
                <a16:creationId xmlns:a16="http://schemas.microsoft.com/office/drawing/2014/main" id="{762D5656-AA3A-4AF9-BE01-EC67D4C3BD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353606-EBF9-47F0-9504-6B08580E0160}"/>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279410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BF6DA-F72B-47E0-B08C-007130BAD297}"/>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3" name="Footer Placeholder 2">
            <a:extLst>
              <a:ext uri="{FF2B5EF4-FFF2-40B4-BE49-F238E27FC236}">
                <a16:creationId xmlns:a16="http://schemas.microsoft.com/office/drawing/2014/main" id="{2EF8DF88-199C-4614-B55D-5FA2D24958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6FC52A-6203-4413-8282-FACE24F0399E}"/>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2666266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5A1C-05A3-4192-9481-1C9ED5A3B5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8A0335-AB86-4430-8DCC-66C2E93384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20E5A5-47E3-4F87-A0BC-941A2E941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5DD68-6F53-4342-8086-A7F3CC1C36AB}"/>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6" name="Footer Placeholder 5">
            <a:extLst>
              <a:ext uri="{FF2B5EF4-FFF2-40B4-BE49-F238E27FC236}">
                <a16:creationId xmlns:a16="http://schemas.microsoft.com/office/drawing/2014/main" id="{DB1049C2-60F3-4082-876B-131419BCDA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F7C13C-0920-4AC6-9CB6-BE63079FAFE9}"/>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235812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20E91-C40B-474B-996D-7C8D505B8F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9B09AB-58E2-4E5E-930F-925A46EF9D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19BC91-2518-484B-817C-1C5DDA52F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DC346F-4D6D-4EE3-B241-93EEB70E6591}"/>
              </a:ext>
            </a:extLst>
          </p:cNvPr>
          <p:cNvSpPr>
            <a:spLocks noGrp="1"/>
          </p:cNvSpPr>
          <p:nvPr>
            <p:ph type="dt" sz="half" idx="10"/>
          </p:nvPr>
        </p:nvSpPr>
        <p:spPr/>
        <p:txBody>
          <a:bodyPr/>
          <a:lstStyle/>
          <a:p>
            <a:fld id="{0938FA18-CA48-4A33-BA41-AAB3D7AD5B76}" type="datetimeFigureOut">
              <a:rPr lang="en-US" smtClean="0"/>
              <a:t>11/24/2019</a:t>
            </a:fld>
            <a:endParaRPr lang="en-US"/>
          </a:p>
        </p:txBody>
      </p:sp>
      <p:sp>
        <p:nvSpPr>
          <p:cNvPr id="6" name="Footer Placeholder 5">
            <a:extLst>
              <a:ext uri="{FF2B5EF4-FFF2-40B4-BE49-F238E27FC236}">
                <a16:creationId xmlns:a16="http://schemas.microsoft.com/office/drawing/2014/main" id="{555CAD0E-7249-4CC8-A77F-BC37E049FF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7457F4-81D2-41B5-96C1-B854CD3A1609}"/>
              </a:ext>
            </a:extLst>
          </p:cNvPr>
          <p:cNvSpPr>
            <a:spLocks noGrp="1"/>
          </p:cNvSpPr>
          <p:nvPr>
            <p:ph type="sldNum" sz="quarter" idx="12"/>
          </p:nvPr>
        </p:nvSpPr>
        <p:spPr/>
        <p:txBody>
          <a:bodyPr/>
          <a:lstStyle/>
          <a:p>
            <a:fld id="{C32078F8-57E8-4AE7-B9D1-38D8F7DC6EA5}" type="slidenum">
              <a:rPr lang="en-US" smtClean="0"/>
              <a:t>‹#›</a:t>
            </a:fld>
            <a:endParaRPr lang="en-US"/>
          </a:p>
        </p:txBody>
      </p:sp>
    </p:spTree>
    <p:extLst>
      <p:ext uri="{BB962C8B-B14F-4D97-AF65-F5344CB8AC3E}">
        <p14:creationId xmlns:p14="http://schemas.microsoft.com/office/powerpoint/2010/main" val="411399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AC3597-71B8-43BE-9B97-8D8DF4A22A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E293CB-E5EB-4BF4-AC6D-FDDB93B597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C2FDA-1DA6-432A-A2C0-3443064CF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8FA18-CA48-4A33-BA41-AAB3D7AD5B76}" type="datetimeFigureOut">
              <a:rPr lang="en-US" smtClean="0"/>
              <a:t>11/24/2019</a:t>
            </a:fld>
            <a:endParaRPr lang="en-US"/>
          </a:p>
        </p:txBody>
      </p:sp>
      <p:sp>
        <p:nvSpPr>
          <p:cNvPr id="5" name="Footer Placeholder 4">
            <a:extLst>
              <a:ext uri="{FF2B5EF4-FFF2-40B4-BE49-F238E27FC236}">
                <a16:creationId xmlns:a16="http://schemas.microsoft.com/office/drawing/2014/main" id="{B00C7AAA-201E-4632-8E31-84BE28F974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E7E33-C922-4113-B483-5A43C23C8B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078F8-57E8-4AE7-B9D1-38D8F7DC6EA5}" type="slidenum">
              <a:rPr lang="en-US" smtClean="0"/>
              <a:t>‹#›</a:t>
            </a:fld>
            <a:endParaRPr lang="en-US"/>
          </a:p>
        </p:txBody>
      </p:sp>
    </p:spTree>
    <p:extLst>
      <p:ext uri="{BB962C8B-B14F-4D97-AF65-F5344CB8AC3E}">
        <p14:creationId xmlns:p14="http://schemas.microsoft.com/office/powerpoint/2010/main" val="2015541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031729-A581-4FFA-9311-F0680F1563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B6DFA3-1F41-4259-9B13-14F579A96B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81C993-CEAE-4612-8451-41ECF92A67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27D82-7150-4770-B8A6-1605C7E82E6B}" type="datetimeFigureOut">
              <a:rPr lang="en-US" smtClean="0"/>
              <a:t>11/24/2019</a:t>
            </a:fld>
            <a:endParaRPr lang="en-US"/>
          </a:p>
        </p:txBody>
      </p:sp>
      <p:sp>
        <p:nvSpPr>
          <p:cNvPr id="5" name="Footer Placeholder 4">
            <a:extLst>
              <a:ext uri="{FF2B5EF4-FFF2-40B4-BE49-F238E27FC236}">
                <a16:creationId xmlns:a16="http://schemas.microsoft.com/office/drawing/2014/main" id="{77360312-9BA3-461F-AA9A-AB693F0CD7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D89724-E26D-4179-B673-3A299C81E4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BB0B2-DF11-4465-84D3-C65AAAABF25B}" type="slidenum">
              <a:rPr lang="en-US" smtClean="0"/>
              <a:t>‹#›</a:t>
            </a:fld>
            <a:endParaRPr lang="en-US"/>
          </a:p>
        </p:txBody>
      </p:sp>
    </p:spTree>
    <p:extLst>
      <p:ext uri="{BB962C8B-B14F-4D97-AF65-F5344CB8AC3E}">
        <p14:creationId xmlns:p14="http://schemas.microsoft.com/office/powerpoint/2010/main" val="2276323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9F0DA0-7F3D-47D0-A03F-A65F133540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69FFA0-1963-48AB-99CA-39AF31702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832822-DBC3-43B1-9769-2BCCFA81E8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56179-6A65-4258-8A18-0E4CDBFAEF9B}" type="datetimeFigureOut">
              <a:rPr lang="en-US" smtClean="0"/>
              <a:t>11/24/2019</a:t>
            </a:fld>
            <a:endParaRPr lang="en-US"/>
          </a:p>
        </p:txBody>
      </p:sp>
      <p:sp>
        <p:nvSpPr>
          <p:cNvPr id="5" name="Footer Placeholder 4">
            <a:extLst>
              <a:ext uri="{FF2B5EF4-FFF2-40B4-BE49-F238E27FC236}">
                <a16:creationId xmlns:a16="http://schemas.microsoft.com/office/drawing/2014/main" id="{16269297-AA10-4305-B71C-280B189F6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F0FBB1-0BF9-485C-BE93-9E48887921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57A99-8E25-489D-9F5A-D8D2B21195F5}" type="slidenum">
              <a:rPr lang="en-US" smtClean="0"/>
              <a:t>‹#›</a:t>
            </a:fld>
            <a:endParaRPr lang="en-US"/>
          </a:p>
        </p:txBody>
      </p:sp>
    </p:spTree>
    <p:extLst>
      <p:ext uri="{BB962C8B-B14F-4D97-AF65-F5344CB8AC3E}">
        <p14:creationId xmlns:p14="http://schemas.microsoft.com/office/powerpoint/2010/main" val="366690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303004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E2B51D-A8F7-4798-A052-6B348042DB13}"/>
              </a:ext>
            </a:extLst>
          </p:cNvPr>
          <p:cNvSpPr>
            <a:spLocks noGrp="1"/>
          </p:cNvSpPr>
          <p:nvPr>
            <p:ph idx="1"/>
          </p:nvPr>
        </p:nvSpPr>
        <p:spPr>
          <a:xfrm>
            <a:off x="838200" y="850688"/>
            <a:ext cx="10515600" cy="5156625"/>
          </a:xfrm>
        </p:spPr>
        <p:txBody>
          <a:bodyPr>
            <a:normAutofit/>
          </a:bodyPr>
          <a:lstStyle/>
          <a:p>
            <a:pPr>
              <a:lnSpc>
                <a:spcPct val="100000"/>
              </a:lnSpc>
            </a:pPr>
            <a:r>
              <a:rPr lang="en-US" sz="3600" dirty="0"/>
              <a:t>With patience (long-suffering) one can endure and progress through any burden — no matter the difficulty or the length of time — without COMPLAINT, without RESIGNATION of faith, or without a MALICIOUS response. It is the ability to hold one’s TEMPER for a long time (opposite of short-tempered); which requires one to have the WILL to wait with self-control and grace, motivated by the hope one has in God’s PROMISES.</a:t>
            </a:r>
          </a:p>
        </p:txBody>
      </p:sp>
    </p:spTree>
    <p:extLst>
      <p:ext uri="{BB962C8B-B14F-4D97-AF65-F5344CB8AC3E}">
        <p14:creationId xmlns:p14="http://schemas.microsoft.com/office/powerpoint/2010/main" val="2986709676"/>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AA6300-3979-4143-9445-52D675114E7E}"/>
              </a:ext>
            </a:extLst>
          </p:cNvPr>
          <p:cNvSpPr>
            <a:spLocks noGrp="1"/>
          </p:cNvSpPr>
          <p:nvPr>
            <p:ph idx="1"/>
          </p:nvPr>
        </p:nvSpPr>
        <p:spPr>
          <a:xfrm>
            <a:off x="838200" y="1816977"/>
            <a:ext cx="10515600" cy="3224047"/>
          </a:xfrm>
        </p:spPr>
        <p:txBody>
          <a:bodyPr/>
          <a:lstStyle/>
          <a:p>
            <a:r>
              <a:rPr lang="en-US" sz="4000" dirty="0"/>
              <a:t>Patience helps us WAIT on the Lord, </a:t>
            </a:r>
            <a:r>
              <a:rPr lang="en-US" dirty="0"/>
              <a:t>James 5.7-8; Heb. 10.32-39; Psalm 27.14; 130.5; Rom. 2.4; 1 Peter 3.20; 2 Peter 3.9, 15; 1 Tim. 1.15-16; Lam. 3.25-26</a:t>
            </a:r>
          </a:p>
          <a:p>
            <a:endParaRPr lang="en-US" sz="4000" dirty="0"/>
          </a:p>
          <a:p>
            <a:r>
              <a:rPr lang="en-US" sz="4000" dirty="0"/>
              <a:t>Trust in the Lord while waiting; He is patiently WORKING on and through us, </a:t>
            </a:r>
            <a:r>
              <a:rPr lang="en-US" dirty="0"/>
              <a:t>Phil. 1.6</a:t>
            </a:r>
          </a:p>
        </p:txBody>
      </p:sp>
    </p:spTree>
    <p:extLst>
      <p:ext uri="{BB962C8B-B14F-4D97-AF65-F5344CB8AC3E}">
        <p14:creationId xmlns:p14="http://schemas.microsoft.com/office/powerpoint/2010/main" val="1497994078"/>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AA6300-3979-4143-9445-52D675114E7E}"/>
              </a:ext>
            </a:extLst>
          </p:cNvPr>
          <p:cNvSpPr>
            <a:spLocks noGrp="1"/>
          </p:cNvSpPr>
          <p:nvPr>
            <p:ph idx="1"/>
          </p:nvPr>
        </p:nvSpPr>
        <p:spPr>
          <a:xfrm>
            <a:off x="619267" y="1245359"/>
            <a:ext cx="10953466" cy="4367283"/>
          </a:xfrm>
        </p:spPr>
        <p:txBody>
          <a:bodyPr>
            <a:normAutofit/>
          </a:bodyPr>
          <a:lstStyle/>
          <a:p>
            <a:r>
              <a:rPr lang="en-US" sz="4000" dirty="0"/>
              <a:t>Patience helps us to RESIT evil, </a:t>
            </a:r>
            <a:r>
              <a:rPr lang="en-US" dirty="0"/>
              <a:t>James 5.9-10; Prov. 14.29; 15.18; Eccl. 7.8; 1 Cor. 13.4-5; Eph. 4.1-3</a:t>
            </a:r>
          </a:p>
          <a:p>
            <a:endParaRPr lang="en-US" sz="4000" dirty="0"/>
          </a:p>
          <a:p>
            <a:r>
              <a:rPr lang="en-US" sz="4000" dirty="0"/>
              <a:t>Losing our temper is acting in UNBELIEF. If we are not patient, we will use the works of the flesh to MISTREAT one another, destroying our unity in Christ. In fact, in our irritation we may do something WORSE than what was done to us.</a:t>
            </a:r>
          </a:p>
        </p:txBody>
      </p:sp>
    </p:spTree>
    <p:extLst>
      <p:ext uri="{BB962C8B-B14F-4D97-AF65-F5344CB8AC3E}">
        <p14:creationId xmlns:p14="http://schemas.microsoft.com/office/powerpoint/2010/main" val="2095333827"/>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AA6300-3979-4143-9445-52D675114E7E}"/>
              </a:ext>
            </a:extLst>
          </p:cNvPr>
          <p:cNvSpPr>
            <a:spLocks noGrp="1"/>
          </p:cNvSpPr>
          <p:nvPr>
            <p:ph idx="1"/>
          </p:nvPr>
        </p:nvSpPr>
        <p:spPr>
          <a:xfrm>
            <a:off x="619267" y="1847566"/>
            <a:ext cx="10953466" cy="3162868"/>
          </a:xfrm>
        </p:spPr>
        <p:txBody>
          <a:bodyPr>
            <a:normAutofit/>
          </a:bodyPr>
          <a:lstStyle/>
          <a:p>
            <a:r>
              <a:rPr lang="en-US" sz="4000" dirty="0"/>
              <a:t>Patience helps us to endure to the END, </a:t>
            </a:r>
            <a:r>
              <a:rPr lang="en-US" dirty="0"/>
              <a:t>James 5.8, 11; 1.2; Heb. 12.1-2</a:t>
            </a:r>
          </a:p>
          <a:p>
            <a:endParaRPr lang="en-US" sz="4000" dirty="0"/>
          </a:p>
          <a:p>
            <a:r>
              <a:rPr lang="en-US" sz="4000" dirty="0"/>
              <a:t>“Let us not grow WEARY of doing good, for in due season we will reap, if we do not GIVE up.” </a:t>
            </a:r>
            <a:r>
              <a:rPr lang="en-US" dirty="0"/>
              <a:t>(Galatians 6.9)</a:t>
            </a:r>
          </a:p>
        </p:txBody>
      </p:sp>
    </p:spTree>
    <p:extLst>
      <p:ext uri="{BB962C8B-B14F-4D97-AF65-F5344CB8AC3E}">
        <p14:creationId xmlns:p14="http://schemas.microsoft.com/office/powerpoint/2010/main" val="2973743023"/>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AA6300-3979-4143-9445-52D675114E7E}"/>
              </a:ext>
            </a:extLst>
          </p:cNvPr>
          <p:cNvSpPr>
            <a:spLocks noGrp="1"/>
          </p:cNvSpPr>
          <p:nvPr>
            <p:ph idx="1"/>
          </p:nvPr>
        </p:nvSpPr>
        <p:spPr>
          <a:xfrm>
            <a:off x="619267" y="1616407"/>
            <a:ext cx="10953466" cy="3625186"/>
          </a:xfrm>
        </p:spPr>
        <p:txBody>
          <a:bodyPr>
            <a:normAutofit/>
          </a:bodyPr>
          <a:lstStyle/>
          <a:p>
            <a:r>
              <a:rPr lang="en-US" sz="4000" dirty="0"/>
              <a:t>Patience helps us to endure SUFFERING, </a:t>
            </a:r>
            <a:r>
              <a:rPr lang="en-US" dirty="0"/>
              <a:t>James 5.10-11,Jer. 38.1-13; 2 Chron. 36.14-16; Matt. 23.29-36; Acts 7.52; 1 Thess. 2.15; Matt. 5.10-12; Job 1.21-22; 2.9-10; 13.15</a:t>
            </a:r>
          </a:p>
          <a:p>
            <a:endParaRPr lang="en-US" sz="4000" dirty="0"/>
          </a:p>
          <a:p>
            <a:r>
              <a:rPr lang="en-US" sz="4000" dirty="0"/>
              <a:t>If we are not willing to endure suffering, we will not see the Lord’s PURPOSE for us; that is, to BLESS us in Christ!</a:t>
            </a:r>
          </a:p>
        </p:txBody>
      </p:sp>
    </p:spTree>
    <p:extLst>
      <p:ext uri="{BB962C8B-B14F-4D97-AF65-F5344CB8AC3E}">
        <p14:creationId xmlns:p14="http://schemas.microsoft.com/office/powerpoint/2010/main" val="354123942"/>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AA6300-3979-4143-9445-52D675114E7E}"/>
              </a:ext>
            </a:extLst>
          </p:cNvPr>
          <p:cNvSpPr>
            <a:spLocks noGrp="1"/>
          </p:cNvSpPr>
          <p:nvPr>
            <p:ph idx="1"/>
          </p:nvPr>
        </p:nvSpPr>
        <p:spPr>
          <a:xfrm>
            <a:off x="619267" y="2718251"/>
            <a:ext cx="10953466" cy="1421499"/>
          </a:xfrm>
        </p:spPr>
        <p:txBody>
          <a:bodyPr>
            <a:noAutofit/>
          </a:bodyPr>
          <a:lstStyle/>
          <a:p>
            <a:pPr algn="ctr"/>
            <a:r>
              <a:rPr lang="en-US" sz="4400" dirty="0"/>
              <a:t>Jesus bore the fruit of the Spirit while on the cross – He is our EXAMPLE, 1 Peter 2.20-24</a:t>
            </a:r>
          </a:p>
        </p:txBody>
      </p:sp>
    </p:spTree>
    <p:extLst>
      <p:ext uri="{BB962C8B-B14F-4D97-AF65-F5344CB8AC3E}">
        <p14:creationId xmlns:p14="http://schemas.microsoft.com/office/powerpoint/2010/main" val="3910531490"/>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356</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Calibri Light</vt:lpstr>
      <vt:lpstr>Corbel</vt:lpstr>
      <vt:lpstr>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4</cp:revision>
  <dcterms:created xsi:type="dcterms:W3CDTF">2019-11-24T14:34:27Z</dcterms:created>
  <dcterms:modified xsi:type="dcterms:W3CDTF">2019-11-24T15:04:44Z</dcterms:modified>
</cp:coreProperties>
</file>