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5" r:id="rId2"/>
    <p:sldId id="263" r:id="rId3"/>
    <p:sldId id="258" r:id="rId4"/>
    <p:sldId id="259" r:id="rId5"/>
    <p:sldId id="260" r:id="rId6"/>
    <p:sldId id="261" r:id="rId7"/>
    <p:sldId id="266" r:id="rId8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3492A1-2A60-4FFB-A232-A8409C4801AB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E888040-8AB1-406B-B6DF-1C3B2C161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4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BF4D-BA8C-45D3-962B-C04AEFD7C79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0234-0669-42E3-AA6A-A6FEC6AB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130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BF4D-BA8C-45D3-962B-C04AEFD7C79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0234-0669-42E3-AA6A-A6FEC6AB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3881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BF4D-BA8C-45D3-962B-C04AEFD7C79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0234-0669-42E3-AA6A-A6FEC6AB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3345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BF4D-BA8C-45D3-962B-C04AEFD7C79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0234-0669-42E3-AA6A-A6FEC6AB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864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BF4D-BA8C-45D3-962B-C04AEFD7C79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0234-0669-42E3-AA6A-A6FEC6AB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199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BF4D-BA8C-45D3-962B-C04AEFD7C79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0234-0669-42E3-AA6A-A6FEC6AB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0969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BF4D-BA8C-45D3-962B-C04AEFD7C79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0234-0669-42E3-AA6A-A6FEC6AB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594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BF4D-BA8C-45D3-962B-C04AEFD7C79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0234-0669-42E3-AA6A-A6FEC6AB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056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BF4D-BA8C-45D3-962B-C04AEFD7C79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0234-0669-42E3-AA6A-A6FEC6AB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5803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BF4D-BA8C-45D3-962B-C04AEFD7C79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0234-0669-42E3-AA6A-A6FEC6AB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9476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BF4D-BA8C-45D3-962B-C04AEFD7C79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0234-0669-42E3-AA6A-A6FEC6AB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944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BF4D-BA8C-45D3-962B-C04AEFD7C79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00234-0669-42E3-AA6A-A6FEC6AB5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23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0"/>
            <a:ext cx="9144001" cy="5196902"/>
            <a:chOff x="-1" y="0"/>
            <a:chExt cx="9144001" cy="51969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1" y="4550571"/>
              <a:ext cx="9144000" cy="592931"/>
            </a:xfrm>
            <a:prstGeom prst="rect">
              <a:avLst/>
            </a:prstGeom>
            <a:solidFill>
              <a:srgbClr val="B56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13994" y="4550571"/>
              <a:ext cx="712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800" b="1" dirty="0">
                  <a:solidFill>
                    <a:srgbClr val="E6ECCA"/>
                  </a:solidFill>
                  <a:latin typeface="+mj-lt"/>
                  <a:ea typeface="Adobe Gothic Std B" pitchFamily="34" charset="-128"/>
                </a:rPr>
                <a:t>Franklin Drive church of Christ </a:t>
              </a:r>
              <a:r>
                <a:rPr lang="en-US" sz="1000" b="1" dirty="0">
                  <a:solidFill>
                    <a:srgbClr val="E6ECCA"/>
                  </a:solidFill>
                  <a:latin typeface="+mj-lt"/>
                  <a:ea typeface="Adobe Gothic Std B" pitchFamily="34" charset="-128"/>
                  <a:sym typeface="Wingdings" panose="05000000000000000000" pitchFamily="2" charset="2"/>
                </a:rPr>
                <a:t></a:t>
              </a:r>
              <a:r>
                <a:rPr lang="en-US" sz="1800" b="1" dirty="0">
                  <a:solidFill>
                    <a:srgbClr val="E6ECCA"/>
                  </a:solidFill>
                  <a:latin typeface="+mj-lt"/>
                  <a:ea typeface="Adobe Gothic Std B" pitchFamily="34" charset="-128"/>
                </a:rPr>
                <a:t> Texarkana, Arkansas</a:t>
              </a:r>
              <a:br>
                <a:rPr lang="en-US" sz="1800" b="1" dirty="0">
                  <a:solidFill>
                    <a:srgbClr val="E6ECCA"/>
                  </a:solidFill>
                  <a:latin typeface="+mj-lt"/>
                  <a:ea typeface="Adobe Gothic Std B" pitchFamily="34" charset="-128"/>
                </a:rPr>
              </a:br>
              <a:r>
                <a:rPr lang="en-US" sz="1800" dirty="0">
                  <a:solidFill>
                    <a:srgbClr val="E6ECCA"/>
                  </a:solidFill>
                  <a:latin typeface="+mj-lt"/>
                  <a:ea typeface="Adobe Gothic Std B" pitchFamily="34" charset="-128"/>
                </a:rPr>
                <a:t>www.txkchurch.com</a:t>
              </a:r>
            </a:p>
          </p:txBody>
        </p:sp>
        <p:pic>
          <p:nvPicPr>
            <p:cNvPr id="7" name="Picture 6" descr="Calendar ‹ Franklin Drive church of Christ - Google Chrome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9" t="20968" r="57083" b="67496"/>
            <a:stretch/>
          </p:blipFill>
          <p:spPr>
            <a:xfrm>
              <a:off x="209549" y="4646475"/>
              <a:ext cx="1677220" cy="4246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-1" y="0"/>
              <a:ext cx="9144001" cy="636608"/>
            </a:xfrm>
            <a:prstGeom prst="rect">
              <a:avLst/>
            </a:prstGeom>
            <a:solidFill>
              <a:srgbClr val="E6E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>
                  <a:solidFill>
                    <a:srgbClr val="B56039"/>
                  </a:solidFill>
                  <a:latin typeface="Georgia" panose="02040502050405020303" pitchFamily="18" charset="0"/>
                  <a:ea typeface="Adobe Gothic Std B" pitchFamily="34" charset="-128"/>
                </a:rPr>
                <a:t>Gospel meeting – October 13-16, 2019</a:t>
              </a:r>
              <a:br>
                <a:rPr lang="en-US" sz="2000" b="1" dirty="0">
                  <a:solidFill>
                    <a:srgbClr val="B56039"/>
                  </a:solidFill>
                  <a:latin typeface="Georgia" panose="02040502050405020303" pitchFamily="18" charset="0"/>
                  <a:ea typeface="Adobe Gothic Std B" pitchFamily="34" charset="-128"/>
                </a:rPr>
              </a:br>
              <a:r>
                <a:rPr lang="en-US" sz="2000" b="1" dirty="0">
                  <a:solidFill>
                    <a:srgbClr val="B56039"/>
                  </a:solidFill>
                  <a:latin typeface="Georgia" panose="02040502050405020303" pitchFamily="18" charset="0"/>
                  <a:ea typeface="Adobe Gothic Std B" pitchFamily="34" charset="-128"/>
                </a:rPr>
                <a:t>with Mark Roberts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44024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73602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5750" y="1597819"/>
            <a:ext cx="5162550" cy="1102519"/>
          </a:xfrm>
        </p:spPr>
        <p:txBody>
          <a:bodyPr>
            <a:noAutofit/>
          </a:bodyPr>
          <a:lstStyle/>
          <a:p>
            <a:pPr algn="r"/>
            <a:r>
              <a:rPr lang="en-US" sz="8000" b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br>
              <a:rPr lang="en-US" sz="8000" b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1" y="521494"/>
            <a:ext cx="2971800" cy="3236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57338"/>
            <a:ext cx="2971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74" y="0"/>
            <a:ext cx="2972526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92" y="3543300"/>
            <a:ext cx="297300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135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9755" y="4593999"/>
            <a:ext cx="1990847" cy="378802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 Confession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126" y="192881"/>
            <a:ext cx="5667375" cy="514350"/>
          </a:xfrm>
        </p:spPr>
        <p:txBody>
          <a:bodyPr>
            <a:normAutofit fontScale="77500" lnSpcReduction="20000"/>
          </a:bodyPr>
          <a:lstStyle/>
          <a:p>
            <a:r>
              <a:rPr lang="en-US" sz="4400" b="1" i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confession?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09750" y="985838"/>
            <a:ext cx="2724150" cy="8858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14512" y="2218135"/>
            <a:ext cx="2714626" cy="8786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464" y="3443288"/>
            <a:ext cx="2752725" cy="8786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“To say the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thing”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70992" y="0"/>
            <a:ext cx="2973009" cy="5143500"/>
            <a:chOff x="6170992" y="0"/>
            <a:chExt cx="2973009" cy="5143500"/>
          </a:xfrm>
        </p:grpSpPr>
        <p:sp>
          <p:nvSpPr>
            <p:cNvPr id="6" name="Rectangle 5"/>
            <p:cNvSpPr/>
            <p:nvPr/>
          </p:nvSpPr>
          <p:spPr>
            <a:xfrm>
              <a:off x="6172201" y="521494"/>
              <a:ext cx="2971800" cy="32361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2201" y="521494"/>
              <a:ext cx="2971800" cy="32361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474" y="0"/>
              <a:ext cx="2972526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992" y="3543300"/>
              <a:ext cx="2973009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557338"/>
              <a:ext cx="29718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" y="4515568"/>
            <a:ext cx="550519" cy="5631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864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6237" y="155987"/>
            <a:ext cx="5667375" cy="942975"/>
          </a:xfrm>
        </p:spPr>
        <p:txBody>
          <a:bodyPr>
            <a:noAutofit/>
          </a:bodyPr>
          <a:lstStyle/>
          <a:p>
            <a:r>
              <a:rPr lang="en-US" sz="5200" b="1" i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Keys to </a:t>
            </a:r>
            <a:br>
              <a:rPr lang="en-US" sz="5200" b="1" i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b="1" i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50" y="2253898"/>
            <a:ext cx="2095500" cy="1407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daily discipline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86150" y="2253897"/>
            <a:ext cx="2095500" cy="14073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70992" y="0"/>
            <a:ext cx="2973009" cy="5143500"/>
            <a:chOff x="6170992" y="0"/>
            <a:chExt cx="2973009" cy="5143500"/>
          </a:xfrm>
        </p:grpSpPr>
        <p:sp>
          <p:nvSpPr>
            <p:cNvPr id="14" name="Rectangle 13"/>
            <p:cNvSpPr/>
            <p:nvPr/>
          </p:nvSpPr>
          <p:spPr>
            <a:xfrm>
              <a:off x="6172201" y="521494"/>
              <a:ext cx="2971800" cy="32361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2201" y="521494"/>
              <a:ext cx="2971800" cy="32361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474" y="0"/>
              <a:ext cx="2972526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992" y="3543300"/>
              <a:ext cx="2973009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557338"/>
              <a:ext cx="29718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itle 3"/>
          <p:cNvSpPr>
            <a:spLocks noGrp="1"/>
          </p:cNvSpPr>
          <p:nvPr>
            <p:ph type="ctrTitle"/>
          </p:nvPr>
        </p:nvSpPr>
        <p:spPr>
          <a:xfrm>
            <a:off x="659755" y="4593999"/>
            <a:ext cx="1990847" cy="378802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 Confession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" y="4515568"/>
            <a:ext cx="550519" cy="5631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322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126" y="293350"/>
            <a:ext cx="5667375" cy="942975"/>
          </a:xfrm>
        </p:spPr>
        <p:txBody>
          <a:bodyPr>
            <a:normAutofit fontScale="77500" lnSpcReduction="20000"/>
          </a:bodyPr>
          <a:lstStyle/>
          <a:p>
            <a:r>
              <a:rPr lang="en-US" sz="4400" b="1" i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when I confess?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652" y="1535906"/>
            <a:ext cx="5087566" cy="446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acknowledge God’s rule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652" y="2284936"/>
            <a:ext cx="5087566" cy="446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admit I am unworthy of grace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2652" y="3033965"/>
            <a:ext cx="5087566" cy="446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affirm my hatred of sin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2652" y="3782995"/>
            <a:ext cx="5087566" cy="446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 am empowered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repent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70992" y="0"/>
            <a:ext cx="2973009" cy="5143500"/>
            <a:chOff x="6170992" y="0"/>
            <a:chExt cx="2973009" cy="5143500"/>
          </a:xfrm>
        </p:grpSpPr>
        <p:sp>
          <p:nvSpPr>
            <p:cNvPr id="19" name="Rectangle 18"/>
            <p:cNvSpPr/>
            <p:nvPr/>
          </p:nvSpPr>
          <p:spPr>
            <a:xfrm>
              <a:off x="6172201" y="521494"/>
              <a:ext cx="2971800" cy="32361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72201" y="521494"/>
              <a:ext cx="2971800" cy="32361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474" y="0"/>
              <a:ext cx="2972526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992" y="3543300"/>
              <a:ext cx="2973009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557338"/>
              <a:ext cx="29718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itle 3"/>
          <p:cNvSpPr>
            <a:spLocks noGrp="1"/>
          </p:cNvSpPr>
          <p:nvPr>
            <p:ph type="ctrTitle"/>
          </p:nvPr>
        </p:nvSpPr>
        <p:spPr>
          <a:xfrm>
            <a:off x="659755" y="4593999"/>
            <a:ext cx="1990847" cy="378802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 Confession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" y="4515568"/>
            <a:ext cx="550519" cy="5631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745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5750" y="1597819"/>
            <a:ext cx="5162550" cy="1102519"/>
          </a:xfrm>
        </p:spPr>
        <p:txBody>
          <a:bodyPr>
            <a:noAutofit/>
          </a:bodyPr>
          <a:lstStyle/>
          <a:p>
            <a:pPr algn="r"/>
            <a:r>
              <a:rPr lang="en-US" sz="8000" b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br>
              <a:rPr lang="en-US" sz="8000" b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1" y="521494"/>
            <a:ext cx="2971800" cy="3236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57338"/>
            <a:ext cx="2971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74" y="0"/>
            <a:ext cx="2972526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92" y="3543300"/>
            <a:ext cx="297300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786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69</Words>
  <Application>Microsoft Office PowerPoint</Application>
  <PresentationFormat>On-screen Show (16:9)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Times New Roman</vt:lpstr>
      <vt:lpstr>Office Theme</vt:lpstr>
      <vt:lpstr>PowerPoint Presentation</vt:lpstr>
      <vt:lpstr>PowerPoint Presentation</vt:lpstr>
      <vt:lpstr>True  Confession</vt:lpstr>
      <vt:lpstr>True Confession</vt:lpstr>
      <vt:lpstr>True Confession</vt:lpstr>
      <vt:lpstr>True Confession</vt:lpstr>
      <vt:lpstr>True  Confession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 Confession</dc:title>
  <dc:creator>Mark Roberts</dc:creator>
  <cp:lastModifiedBy>Franklin Drive Church of Christ</cp:lastModifiedBy>
  <cp:revision>28</cp:revision>
  <cp:lastPrinted>2019-10-11T21:37:03Z</cp:lastPrinted>
  <dcterms:created xsi:type="dcterms:W3CDTF">2019-09-28T03:28:31Z</dcterms:created>
  <dcterms:modified xsi:type="dcterms:W3CDTF">2019-10-13T16:33:59Z</dcterms:modified>
</cp:coreProperties>
</file>