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7" autoAdjust="0"/>
    <p:restoredTop sz="94635" autoAdjust="0"/>
  </p:normalViewPr>
  <p:slideViewPr>
    <p:cSldViewPr snapToGrid="0">
      <p:cViewPr varScale="1">
        <p:scale>
          <a:sx n="70" d="100"/>
          <a:sy n="70" d="100"/>
        </p:scale>
        <p:origin x="90" y="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0D93-7EB4-4A50-AE82-691AE2A5F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D7AA7-86B9-4DEE-ABEC-5907D49BE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F7B7-2BC5-4B42-BDF9-0C0D9B70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F19F-4519-4808-AA63-E7404267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A8663-B183-4779-8AC3-69CBDDAE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5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28AF-B00A-485F-BE56-FD3B9DC5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438E8-3915-42AF-ADA5-AB3777A4B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122A-11C1-44C9-B621-1892BDBC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C5768-CD0D-4EF7-B35F-4FC6F96C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22A56-88F2-4E40-8167-93EF1F49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23225-91C1-4AB5-9763-6CD218A1F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19F17-B8FE-41D8-B519-0B1D5CB4D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66C86-4DDC-470E-B029-ABF44CC8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47AC4-2FC3-4004-BCB5-CAB7A6F2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BE40B-90C4-4361-9AE3-E1E28B5A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063-39C6-42B6-894C-7D984084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47231-06D3-4933-BF88-4F5CA51A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FAE5-5A3E-4B1C-A959-72DD3E67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781C-2BF7-4516-B506-F3326831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F5077-F28C-4A06-99BC-8918EF86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D3E6-8B85-4500-93AF-C6428901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F9FA-FB33-4DD5-9869-0F2E27EBD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3B6EE-8C74-4396-BCED-4B278953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4300D-1D23-48FE-B53A-B288274F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1B584-6330-465B-8DEF-CA8B7552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3AC9-DBD2-434D-9548-34AEBDF5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5D24-A1E1-494A-97EC-B0366AAA7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E94B2-DFB8-4585-A892-5537047EF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2E348-7948-4F1F-BDB8-510161C4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A29C4-EF12-4E74-AEDB-361BC2B0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12C44-3D4A-4735-BBFD-F57BA317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8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A0D6-EE00-4E75-A054-1727D989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A8D61-27C3-47C2-82AF-DE36AF621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3DC11-33FF-4E89-A252-1C484121F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3189D-989D-435F-9D29-40EC5DCE5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34F4C-93FE-4A0D-B026-FE1E06AF4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CE3E4-61A7-4BC6-8F47-A8C06435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3E71A-89E8-42B9-9FBA-96B8AE1A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D0C1B0-1BB1-472C-A699-12F4C268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3877-812F-4C0F-8135-AE6A19FC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83E25-EF44-4D0A-9EB0-CFAC0AC0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1A92E-1F5E-46C4-8197-6BCF8EE8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F9EA0-4ACB-4ED8-A2AF-D4ADBB1C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0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8CBEB-0900-4D46-8C93-83EDE0AC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3B787-8718-48F9-B632-F57FFDAC9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E3963-B287-4E34-AF61-3CCA984F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9B7C-FE96-464F-9F04-4E9D0547E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48EA3-0630-4D72-8ACC-2A4C7053D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2F663-2E16-483E-A782-32065BD97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DC77D-75B3-4453-9C96-C8591DFE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55872-0009-497A-A99F-ABEBA875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832C6-0209-44CE-B36C-608CB77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B837-2F14-46F0-A0C9-FF52DF55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08D0A-169D-41B9-AA50-B074B65C7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6F55E-4EDF-4F61-AB86-AB88E0658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E21CF-0A1E-47C9-8907-AA2DC825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0F70C-85DE-4439-8B62-DA17CCA9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680D-20CB-481D-BAF3-087F0AF9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70ACF8-C2B8-4646-822D-3CB44994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89A73-027A-42B2-BDDD-422B8D22F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6D3FD-D0BE-4493-8082-64B5C4F70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78DE-04AA-41CD-9290-5BD569AF6CF1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90B47-1B70-4931-8AAE-F1FD79063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D44DC-9693-45B0-95C6-A5AA433E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02002-0BDC-44B1-8E5B-9A2C78EAA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88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13CC-63A9-4462-A764-89CDB7BD8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67" y="1041976"/>
            <a:ext cx="10953466" cy="4774049"/>
          </a:xfrm>
        </p:spPr>
        <p:txBody>
          <a:bodyPr>
            <a:normAutofit/>
          </a:bodyPr>
          <a:lstStyle/>
          <a:p>
            <a:r>
              <a:rPr lang="en-US" sz="3300" dirty="0"/>
              <a:t>What started off as a first-century DOCTRINAL issue turned into how we TREAT one another (Gal. 5.1-12, 13-26). We were called to freedom — not freedom from the RESTRAINTS of law (to fulfill sinful desires) but freedom from sin and law and death, where CONDEMNATION is found (Rom. 8.1-2). While the works of the flesh enslave us and destroy our RELATIONSHIP with God and one another, bearing the fruit of the Spirit is how we properly treat one another; and as such, there is no LAW against bearing these qualities (Gal. 5.18, 23) — that’s true freedom!</a:t>
            </a:r>
          </a:p>
        </p:txBody>
      </p:sp>
    </p:spTree>
    <p:extLst>
      <p:ext uri="{BB962C8B-B14F-4D97-AF65-F5344CB8AC3E}">
        <p14:creationId xmlns:p14="http://schemas.microsoft.com/office/powerpoint/2010/main" val="201602448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FDE5-6D71-4D56-895E-23E9447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Must Put to Death the Works of the Flesh!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7F84-9F67-47A3-94AD-866A2015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fontAlgn="base"/>
            <a:r>
              <a:rPr lang="en-US" sz="3000" dirty="0"/>
              <a:t>Determine to believe the Spirit’s PROMISES, </a:t>
            </a:r>
            <a:r>
              <a:rPr lang="en-US" sz="2800" dirty="0"/>
              <a:t>21</a:t>
            </a:r>
            <a:endParaRPr lang="en-US" sz="3000" dirty="0"/>
          </a:p>
          <a:p>
            <a:pPr marL="0" lvl="1" fontAlgn="base"/>
            <a:endParaRPr lang="en-US" sz="2000" dirty="0"/>
          </a:p>
          <a:p>
            <a:pPr marL="0" lvl="1" fontAlgn="base"/>
            <a:r>
              <a:rPr lang="en-US" sz="3000" dirty="0"/>
              <a:t>Determine to be led by the Spirit’s TEACHINGS, </a:t>
            </a:r>
            <a:r>
              <a:rPr lang="en-US" sz="2800" dirty="0"/>
              <a:t>16-18, 25; Rom. 8.4-8, 12-14</a:t>
            </a:r>
          </a:p>
          <a:p>
            <a:pPr marL="0" lvl="1" fontAlgn="base"/>
            <a:endParaRPr lang="en-US" sz="2000" dirty="0"/>
          </a:p>
          <a:p>
            <a:pPr marL="0" lvl="1" fontAlgn="base"/>
            <a:r>
              <a:rPr lang="en-US" sz="3000" dirty="0"/>
              <a:t>Determine to crucify the Spirit’s OPPOSITION, </a:t>
            </a:r>
            <a:r>
              <a:rPr lang="en-US" sz="2800" dirty="0"/>
              <a:t>24</a:t>
            </a:r>
            <a:endParaRPr lang="en-US" sz="3000" dirty="0"/>
          </a:p>
          <a:p>
            <a:pPr marL="0" lvl="1" fontAlgn="base"/>
            <a:endParaRPr lang="en-US" sz="2000" dirty="0"/>
          </a:p>
          <a:p>
            <a:pPr marL="0" lvl="1" fontAlgn="base"/>
            <a:r>
              <a:rPr lang="en-US" sz="3000" dirty="0"/>
              <a:t>Determine to bear the S</a:t>
            </a:r>
            <a:r>
              <a:rPr lang="it-IT" sz="3000" dirty="0"/>
              <a:t>pirit</a:t>
            </a:r>
            <a:r>
              <a:rPr lang="en-US" sz="3000" dirty="0"/>
              <a:t>’s FRUIT, </a:t>
            </a:r>
            <a:r>
              <a:rPr lang="en-US" sz="2800" dirty="0"/>
              <a:t>22-23</a:t>
            </a:r>
          </a:p>
          <a:p>
            <a:pPr marL="0" lvl="1" fontAlgn="base"/>
            <a:endParaRPr lang="en-US" sz="2000" dirty="0"/>
          </a:p>
          <a:p>
            <a:pPr marL="0" lvl="1" fontAlgn="base"/>
            <a:r>
              <a:rPr lang="en-US" sz="3000" dirty="0"/>
              <a:t>Determine to support one another is the Spirit’s INSTRUCTION, </a:t>
            </a:r>
            <a:r>
              <a:rPr lang="en-US" sz="2800" dirty="0"/>
              <a:t>6.1-2; 5.13-15, 26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86272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2C7C-0F82-4284-BD1F-6DCBE2AC9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348"/>
            <a:ext cx="10515600" cy="3635305"/>
          </a:xfrm>
        </p:spPr>
        <p:txBody>
          <a:bodyPr>
            <a:normAutofit/>
          </a:bodyPr>
          <a:lstStyle/>
          <a:p>
            <a:r>
              <a:rPr lang="en-US" sz="5400" dirty="0"/>
              <a:t>The MANIFESTATION of the Spirit is the only way to fulfill the two GREATEST commands: love God and your neighbor as yourself.</a:t>
            </a:r>
          </a:p>
          <a:p>
            <a:r>
              <a:rPr lang="en-US" sz="3200" dirty="0"/>
              <a:t>(Gal. 5.14; Matt. 22.36-40)</a:t>
            </a:r>
          </a:p>
        </p:txBody>
      </p:sp>
    </p:spTree>
    <p:extLst>
      <p:ext uri="{BB962C8B-B14F-4D97-AF65-F5344CB8AC3E}">
        <p14:creationId xmlns:p14="http://schemas.microsoft.com/office/powerpoint/2010/main" val="104731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We Must Put to Death the Works of the Flesh!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3</cp:revision>
  <dcterms:created xsi:type="dcterms:W3CDTF">2019-10-27T13:08:30Z</dcterms:created>
  <dcterms:modified xsi:type="dcterms:W3CDTF">2019-10-27T13:28:38Z</dcterms:modified>
</cp:coreProperties>
</file>