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2" r:id="rId3"/>
    <p:sldId id="5426" r:id="rId4"/>
    <p:sldId id="5427" r:id="rId5"/>
    <p:sldId id="5428" r:id="rId6"/>
    <p:sldId id="258" r:id="rId7"/>
    <p:sldId id="5429" r:id="rId8"/>
    <p:sldId id="263" r:id="rId9"/>
    <p:sldId id="543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70" autoAdjust="0"/>
    <p:restoredTop sz="94660"/>
  </p:normalViewPr>
  <p:slideViewPr>
    <p:cSldViewPr snapToGrid="0">
      <p:cViewPr varScale="1">
        <p:scale>
          <a:sx n="49" d="100"/>
          <a:sy n="49" d="100"/>
        </p:scale>
        <p:origin x="6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r="1397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1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2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1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93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6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4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3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6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5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9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38473" b="33766"/>
          <a:stretch/>
        </p:blipFill>
        <p:spPr>
          <a:xfrm>
            <a:off x="0" y="0"/>
            <a:ext cx="12192000" cy="69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1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r="121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DC3DD-D909-4B4B-B439-DC4D46ACBAD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10/16/2019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85E15-19E0-458E-8F43-D45A5C7DA76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4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E791D-0FBB-4004-AF33-ED22965351F2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C4C4B-DC96-4385-82C6-ABA2B6488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7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" y="1"/>
            <a:ext cx="12192001" cy="6959981"/>
            <a:chOff x="-1" y="0"/>
            <a:chExt cx="9144001" cy="52199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-1" y="4550571"/>
              <a:ext cx="9144000" cy="592931"/>
            </a:xfrm>
            <a:prstGeom prst="rect">
              <a:avLst/>
            </a:prstGeom>
            <a:solidFill>
              <a:srgbClr val="B5603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13994" y="4550571"/>
              <a:ext cx="7122859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E6ECCA"/>
                  </a:solidFill>
                  <a:effectLst/>
                  <a:uLnTx/>
                  <a:uFillTx/>
                  <a:latin typeface="Calibri"/>
                  <a:ea typeface="Adobe Gothic Std B" pitchFamily="34" charset="-128"/>
                  <a:cs typeface="Arial" charset="0"/>
                </a:rPr>
                <a:t>Franklin Drive church of Christ </a:t>
              </a:r>
              <a:r>
                <a:rPr kumimoji="0" lang="en-US" sz="900" b="1" i="0" u="none" strike="noStrike" kern="0" cap="none" spc="0" normalizeH="0" baseline="30000" noProof="0" dirty="0">
                  <a:ln>
                    <a:noFill/>
                  </a:ln>
                  <a:solidFill>
                    <a:srgbClr val="E6ECCA"/>
                  </a:solidFill>
                  <a:effectLst/>
                  <a:uLnTx/>
                  <a:uFillTx/>
                  <a:latin typeface="Calibri"/>
                  <a:ea typeface="Adobe Gothic Std B" pitchFamily="34" charset="-128"/>
                  <a:cs typeface="Arial" charset="0"/>
                  <a:sym typeface="Wingdings" panose="05000000000000000000" pitchFamily="2" charset="2"/>
                </a:rPr>
                <a:t>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E6ECCA"/>
                  </a:solidFill>
                  <a:effectLst/>
                  <a:uLnTx/>
                  <a:uFillTx/>
                  <a:latin typeface="Calibri"/>
                  <a:ea typeface="Adobe Gothic Std B" pitchFamily="34" charset="-128"/>
                  <a:cs typeface="Arial" charset="0"/>
                </a:rPr>
                <a:t> 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E6ECCA"/>
                  </a:solidFill>
                  <a:effectLst/>
                  <a:uLnTx/>
                  <a:uFillTx/>
                  <a:latin typeface="Calibri"/>
                  <a:ea typeface="Adobe Gothic Std B" pitchFamily="34" charset="-128"/>
                  <a:cs typeface="Arial" charset="0"/>
                </a:rPr>
                <a:t>Texarkana, Arkansas</a:t>
              </a:r>
              <a:b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E6ECCA"/>
                  </a:solidFill>
                  <a:effectLst/>
                  <a:uLnTx/>
                  <a:uFillTx/>
                  <a:latin typeface="Calibri"/>
                  <a:ea typeface="Adobe Gothic Std B" pitchFamily="34" charset="-128"/>
                  <a:cs typeface="Arial" charset="0"/>
                </a:rPr>
              </a:b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E6ECCA"/>
                  </a:solidFill>
                  <a:effectLst/>
                  <a:uLnTx/>
                  <a:uFillTx/>
                  <a:latin typeface="Calibri"/>
                  <a:ea typeface="Adobe Gothic Std B" pitchFamily="34" charset="-128"/>
                  <a:cs typeface="Arial" charset="0"/>
                </a:rPr>
                <a:t>www.txkchurch.com</a:t>
              </a:r>
            </a:p>
          </p:txBody>
        </p:sp>
        <p:pic>
          <p:nvPicPr>
            <p:cNvPr id="19" name="Picture 18" descr="Calendar ‹ Franklin Drive church of Christ - Google Chrome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9" t="20968" r="57083" b="67496"/>
            <a:stretch/>
          </p:blipFill>
          <p:spPr>
            <a:xfrm>
              <a:off x="209549" y="4646475"/>
              <a:ext cx="1677220" cy="424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-1" y="0"/>
              <a:ext cx="9144001" cy="636608"/>
            </a:xfrm>
            <a:prstGeom prst="rect">
              <a:avLst/>
            </a:prstGeom>
            <a:solidFill>
              <a:srgbClr val="E6ECC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0" y="0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B56039"/>
                  </a:solidFill>
                  <a:effectLst/>
                  <a:uLnTx/>
                  <a:uFillTx/>
                  <a:latin typeface="Georgia" panose="02040502050405020303" pitchFamily="18" charset="0"/>
                  <a:ea typeface="Adobe Gothic Std B" pitchFamily="34" charset="-128"/>
                  <a:cs typeface="Arial" charset="0"/>
                </a:rPr>
                <a:t>Gospel meeting – October 13-16, 2019</a:t>
              </a:r>
              <a:br>
                <a:rPr kumimoji="0" lang="en-US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B56039"/>
                  </a:solidFill>
                  <a:effectLst/>
                  <a:uLnTx/>
                  <a:uFillTx/>
                  <a:latin typeface="Georgia" panose="02040502050405020303" pitchFamily="18" charset="0"/>
                  <a:ea typeface="Adobe Gothic Std B" pitchFamily="34" charset="-128"/>
                  <a:cs typeface="Arial" charset="0"/>
                </a:rPr>
              </a:br>
              <a:r>
                <a:rPr kumimoji="0" lang="en-US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B56039"/>
                  </a:solidFill>
                  <a:effectLst/>
                  <a:uLnTx/>
                  <a:uFillTx/>
                  <a:latin typeface="Georgia" panose="02040502050405020303" pitchFamily="18" charset="0"/>
                  <a:ea typeface="Adobe Gothic Std B" pitchFamily="34" charset="-128"/>
                  <a:cs typeface="Arial" charset="0"/>
                </a:rPr>
                <a:t>with Mark Roberts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43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902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9250" y="265635"/>
            <a:ext cx="917349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Help! </a:t>
            </a:r>
            <a:br>
              <a:rPr kumimoji="0" lang="en-US" sz="136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36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I don’t know Jesus!</a:t>
            </a:r>
          </a:p>
        </p:txBody>
      </p:sp>
    </p:spTree>
    <p:extLst>
      <p:ext uri="{BB962C8B-B14F-4D97-AF65-F5344CB8AC3E}">
        <p14:creationId xmlns:p14="http://schemas.microsoft.com/office/powerpoint/2010/main" val="2785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401" b="19402"/>
          <a:stretch/>
        </p:blipFill>
        <p:spPr>
          <a:xfrm>
            <a:off x="0" y="-1223"/>
            <a:ext cx="12192000" cy="6838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17" y="469437"/>
            <a:ext cx="8210550" cy="2344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6185" y="3175374"/>
            <a:ext cx="64926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What’s it like to have coffee with Jesus Christ?</a:t>
            </a:r>
          </a:p>
        </p:txBody>
      </p:sp>
    </p:spTree>
    <p:extLst>
      <p:ext uri="{BB962C8B-B14F-4D97-AF65-F5344CB8AC3E}">
        <p14:creationId xmlns:p14="http://schemas.microsoft.com/office/powerpoint/2010/main" val="2394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401" b="19402"/>
          <a:stretch/>
        </p:blipFill>
        <p:spPr>
          <a:xfrm>
            <a:off x="0" y="-1223"/>
            <a:ext cx="12192000" cy="6838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8" y="5257800"/>
            <a:ext cx="4932218" cy="1408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99" y="143436"/>
            <a:ext cx="92826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Jesus wants to </a:t>
            </a:r>
            <a:br>
              <a:rPr kumimoji="0" lang="en-US" sz="104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4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have coffee </a:t>
            </a:r>
            <a:br>
              <a:rPr kumimoji="0" lang="en-US" sz="104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104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with you!</a:t>
            </a:r>
          </a:p>
        </p:txBody>
      </p:sp>
    </p:spTree>
    <p:extLst>
      <p:ext uri="{BB962C8B-B14F-4D97-AF65-F5344CB8AC3E}">
        <p14:creationId xmlns:p14="http://schemas.microsoft.com/office/powerpoint/2010/main" val="41652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401" b="19402"/>
          <a:stretch/>
        </p:blipFill>
        <p:spPr>
          <a:xfrm>
            <a:off x="0" y="-1223"/>
            <a:ext cx="12192000" cy="6838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2085" y="273798"/>
            <a:ext cx="90868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Jesus will set the agenda for the conversation.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8" y="5257800"/>
            <a:ext cx="4932218" cy="14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401" b="19402"/>
          <a:stretch/>
        </p:blipFill>
        <p:spPr>
          <a:xfrm>
            <a:off x="0" y="-1223"/>
            <a:ext cx="12192000" cy="6838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727" y="185878"/>
            <a:ext cx="1080654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1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Jesus expects you to engage, to draw conclusions, and to </a:t>
            </a:r>
            <a:br>
              <a:rPr kumimoji="0" lang="en-US" sz="7600" b="1" i="1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7600" b="1" i="1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follow Him.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8" y="5257800"/>
            <a:ext cx="4932218" cy="14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401" b="19402"/>
          <a:stretch/>
        </p:blipFill>
        <p:spPr>
          <a:xfrm>
            <a:off x="0" y="-1223"/>
            <a:ext cx="12192000" cy="6838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727" y="401031"/>
            <a:ext cx="1080654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1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Because Jesus wants to build a relationship </a:t>
            </a:r>
            <a:br>
              <a:rPr kumimoji="0" lang="en-US" sz="7600" b="1" i="1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</a:br>
            <a:r>
              <a:rPr kumimoji="0" lang="en-US" sz="7600" b="1" i="1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with you.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8" y="5257800"/>
            <a:ext cx="4932218" cy="14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3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401" b="19402"/>
          <a:stretch/>
        </p:blipFill>
        <p:spPr>
          <a:xfrm>
            <a:off x="0" y="-1223"/>
            <a:ext cx="12192000" cy="6838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891" y="0"/>
            <a:ext cx="115262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Jesus wants to have coffee with you!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Jesus will set the agenda for the conversation.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Jesus expects you to engage, to draw conclusions and to follow Him.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charset="0"/>
              </a:rPr>
              <a:t>Because Jesus wants to build a relationship with you.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8" y="5257800"/>
            <a:ext cx="4932218" cy="14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y New 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A396E7C0-4B6B-4914-960D-58DFD3F51F89}" vid="{DABED4AB-5750-446C-BEE7-B45161A885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Wingdings</vt:lpstr>
      <vt:lpstr>2_Office Theme</vt:lpstr>
      <vt:lpstr>My New 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Allgor</dc:creator>
  <cp:lastModifiedBy>Daniel Allgor</cp:lastModifiedBy>
  <cp:revision>1</cp:revision>
  <dcterms:created xsi:type="dcterms:W3CDTF">2019-10-17T02:13:55Z</dcterms:created>
  <dcterms:modified xsi:type="dcterms:W3CDTF">2019-10-17T02:14:32Z</dcterms:modified>
</cp:coreProperties>
</file>