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E91B-45C7-4B70-A246-C8338F420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9430F-31C5-4382-A751-C1C0B8C54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C233F-76DE-468B-A959-36BE4EDC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FBBD4-A592-468A-896D-B2EEC0F6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67529-772F-4040-BC2E-67D4A289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2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F6578-CD4C-4ADD-AE56-8E5841A5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BA8B5-E6FD-430A-9503-DF8F7D76C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5634B-C39D-450D-A7D6-5F34B82FE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888BA-4BD5-4A76-A999-6ADAD326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0B237-D697-470D-9182-26DC999A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7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3221-6682-40C6-8907-E0DA595D0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D428D-C3A1-42D6-AC82-95FC8658B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0B502-025A-4FA3-8816-D47FE78C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11648-6279-415B-A715-EF6A55AD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3E50-DFE6-4D89-B726-E79DF77B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4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88A6-5976-4A04-8FA3-137834CEB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CC9A-9893-40AD-8D40-31095C386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637D4-1D6F-4C45-9A9D-90114480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B65C5-69A8-48ED-B7C8-1521B095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26E82-8D1D-48EA-B54E-BB640556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D7FE-5511-4639-8484-2F03CD15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2C8A-9B60-454B-BE94-2E1E8E73A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925F-1BA3-446A-832D-A3F537DE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6287-8B27-4B31-A795-AA144DB8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723CC-A2B1-485D-9728-FE03299B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AE0-80BA-4F74-AF6A-BA7CD1E3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1EED7-D807-435E-AF44-76005F8BD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74EC5-4718-4CB4-B5B0-AE0A4A025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6047B-96B3-4F46-9D27-736BFE0E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7C7FB-42F7-423F-A674-1EFCF05C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6F04-69BD-461F-AEEB-04255D84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F29A-43F0-4B3C-B1B6-75E969038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47C44-A54D-4DA1-98B1-B6F050BE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8715D-BEEB-4758-8A5D-50AB72261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1602-3DE4-46C5-BC8F-2AED1979F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3E14F-6CEC-486B-8B82-D81EF2B2E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F4F5F-7327-4A5C-B525-0B4C7106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AF9AC-557C-40DE-A7AE-EAD7DBA5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01A54-48C2-4244-B83F-21F89266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0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EE70-820B-4D84-BEB8-63274CCE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DFED6-DAD0-48CE-8926-7BD3269A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FE5FF-19B0-457F-AB01-05963B41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2005E-C194-498F-8BF5-D03FDD25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01997-AF46-4711-9076-B37481A9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6229F-994B-4C2B-96D5-EB2EFAD1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8FE6C-E4E8-466E-B3DF-ED35E001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7A5E-1DA4-424E-9CD0-2F1AEEFF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FBE3-81DF-4A64-9675-3F9679F83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AB634-38D8-488B-A3E4-9AD087D4B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C6D8-3AEF-4BDD-AC8E-2D249C6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550DE-CA45-410D-96FF-104FAC16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B106E-252F-4D7E-8530-A802BEE7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1C4D-7642-4003-99A3-AE20F415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BAF8C-ECBE-45E3-8009-866DD81B1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77A68-FCF1-42F0-8FD5-2DE030F39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DCECD-5952-4B98-B8B2-B4F85BB8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F90AA-5084-4B43-945E-45223189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34CBB-6929-4A2F-980A-0B6C7835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C41312-45B5-471F-9649-A23277BC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B8C18-83CD-4345-A58A-43DF439A1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DD07A-C773-4155-9186-47B5711E5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167B-9406-4B23-AD00-73457233935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AD7E4-4933-4076-ADB1-FCDF55ED1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73BB8-07FB-4763-98A6-DE0AE54D1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C09A-1A6C-4655-8961-DFF31DD9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95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90AA-87D3-4FCE-A037-DCED2725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Did Jesus Seemingly REFUSE to Help 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AC4D-3AB9-426E-9A9B-35DDAF45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Everything Jesus did was on PURPOSE. He did not WASTE time; He did not do anything UNNECESSARY.</a:t>
            </a:r>
          </a:p>
        </p:txBody>
      </p:sp>
    </p:spTree>
    <p:extLst>
      <p:ext uri="{BB962C8B-B14F-4D97-AF65-F5344CB8AC3E}">
        <p14:creationId xmlns:p14="http://schemas.microsoft.com/office/powerpoint/2010/main" val="17579588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90AA-87D3-4FCE-A037-DCED2725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Did Jesus Seemingly REFUSE to Help 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AC4D-3AB9-426E-9A9B-35DDAF45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Jesus purposely RELOCATED to a Gentile territory, 21</a:t>
            </a:r>
          </a:p>
          <a:p>
            <a:endParaRPr lang="en-US" sz="2000" dirty="0"/>
          </a:p>
          <a:p>
            <a:r>
              <a:rPr lang="en-US" sz="3200" dirty="0"/>
              <a:t>Jesus purposely REMAINED silent to her plea, 23</a:t>
            </a:r>
          </a:p>
          <a:p>
            <a:endParaRPr lang="en-US" sz="2000" dirty="0"/>
          </a:p>
          <a:p>
            <a:r>
              <a:rPr lang="en-US" sz="3200" dirty="0"/>
              <a:t>Jesus purposely RESPONDED with His mission, 24, 26; cf. Matt. 8.5-13; 10.5ff</a:t>
            </a:r>
          </a:p>
          <a:p>
            <a:endParaRPr lang="en-US" sz="2000" dirty="0"/>
          </a:p>
          <a:p>
            <a:r>
              <a:rPr lang="en-US" sz="3200" dirty="0"/>
              <a:t>Jesus purposely REVEALED this woman’s faith to bring it to maturity and to teach His disciples that the Gentiles they despised would receive the gospel, cf. Matt. 28.18-20; Acts 10.1ff; 34-35; 11.18</a:t>
            </a:r>
          </a:p>
        </p:txBody>
      </p:sp>
    </p:spTree>
    <p:extLst>
      <p:ext uri="{BB962C8B-B14F-4D97-AF65-F5344CB8AC3E}">
        <p14:creationId xmlns:p14="http://schemas.microsoft.com/office/powerpoint/2010/main" val="57531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90AA-87D3-4FCE-A037-DCED2725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I Have Great Faith?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AC4D-3AB9-426E-9A9B-35DDAF45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Great faith RECEIVES Jesus for Who He is - God’s Son, 15.22</a:t>
            </a:r>
          </a:p>
          <a:p>
            <a:endParaRPr lang="en-US" sz="2000" dirty="0"/>
          </a:p>
          <a:p>
            <a:r>
              <a:rPr lang="en-US" sz="3000" dirty="0"/>
              <a:t>Great faith REPLACES error with truth, 15.25</a:t>
            </a:r>
          </a:p>
          <a:p>
            <a:endParaRPr lang="en-US" sz="2000" dirty="0"/>
          </a:p>
          <a:p>
            <a:r>
              <a:rPr lang="en-US" sz="3000" dirty="0"/>
              <a:t>Great faith is RESILIENT through all hardships, 15.23-24, 26</a:t>
            </a:r>
          </a:p>
          <a:p>
            <a:endParaRPr lang="en-US" sz="2000" dirty="0"/>
          </a:p>
          <a:p>
            <a:r>
              <a:rPr lang="en-US" sz="3000" dirty="0"/>
              <a:t>Great faith RECOGNIZES its unworthiness, 15.27</a:t>
            </a:r>
          </a:p>
          <a:p>
            <a:endParaRPr lang="en-US" sz="2000" dirty="0"/>
          </a:p>
          <a:p>
            <a:r>
              <a:rPr lang="en-US" sz="3000" dirty="0"/>
              <a:t>Great faith RELIES on the smallest of blessings, 15.27</a:t>
            </a:r>
          </a:p>
          <a:p>
            <a:endParaRPr lang="en-US" sz="2000" dirty="0"/>
          </a:p>
          <a:p>
            <a:r>
              <a:rPr lang="en-US" sz="3000" dirty="0"/>
              <a:t>Great faith REJOICES in victory, </a:t>
            </a:r>
            <a:r>
              <a:rPr lang="en-US" sz="2900" dirty="0"/>
              <a:t>15.28; Matt. 11.20-24; 15.21-28</a:t>
            </a:r>
          </a:p>
        </p:txBody>
      </p:sp>
    </p:spTree>
    <p:extLst>
      <p:ext uri="{BB962C8B-B14F-4D97-AF65-F5344CB8AC3E}">
        <p14:creationId xmlns:p14="http://schemas.microsoft.com/office/powerpoint/2010/main" val="16713187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AC4D-3AB9-426E-9A9B-35DDAF45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7795"/>
            <a:ext cx="10515600" cy="3442411"/>
          </a:xfrm>
        </p:spPr>
        <p:txBody>
          <a:bodyPr>
            <a:noAutofit/>
          </a:bodyPr>
          <a:lstStyle/>
          <a:p>
            <a:r>
              <a:rPr lang="en-US" sz="4800" dirty="0"/>
              <a:t>Great faith was found where it was least expected – in the ENEMY of God (cf. Rom. 5.1-10; Matt. 11.20-24). She asked for CRUMBS from the Master's table and received a FEAST!</a:t>
            </a:r>
          </a:p>
        </p:txBody>
      </p:sp>
    </p:spTree>
    <p:extLst>
      <p:ext uri="{BB962C8B-B14F-4D97-AF65-F5344CB8AC3E}">
        <p14:creationId xmlns:p14="http://schemas.microsoft.com/office/powerpoint/2010/main" val="1339862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Office Theme</vt:lpstr>
      <vt:lpstr>PowerPoint Presentation</vt:lpstr>
      <vt:lpstr>Why Did Jesus Seemingly REFUSE to Help Her?</vt:lpstr>
      <vt:lpstr>Why Did Jesus Seemingly REFUSE to Help Her?</vt:lpstr>
      <vt:lpstr>Do I Have Great Faith?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3</cp:revision>
  <dcterms:created xsi:type="dcterms:W3CDTF">2019-10-20T13:12:53Z</dcterms:created>
  <dcterms:modified xsi:type="dcterms:W3CDTF">2019-10-20T13:39:07Z</dcterms:modified>
</cp:coreProperties>
</file>